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4"/>
  </p:sldMasterIdLst>
  <p:notesMasterIdLst>
    <p:notesMasterId r:id="rId22"/>
  </p:notesMasterIdLst>
  <p:sldIdLst>
    <p:sldId id="634" r:id="rId5"/>
    <p:sldId id="635" r:id="rId6"/>
    <p:sldId id="262" r:id="rId7"/>
    <p:sldId id="694" r:id="rId8"/>
    <p:sldId id="695" r:id="rId9"/>
    <p:sldId id="696" r:id="rId10"/>
    <p:sldId id="697" r:id="rId11"/>
    <p:sldId id="652" r:id="rId12"/>
    <p:sldId id="624" r:id="rId13"/>
    <p:sldId id="699" r:id="rId14"/>
    <p:sldId id="700" r:id="rId15"/>
    <p:sldId id="701" r:id="rId16"/>
    <p:sldId id="702" r:id="rId17"/>
    <p:sldId id="703" r:id="rId18"/>
    <p:sldId id="704" r:id="rId19"/>
    <p:sldId id="698" r:id="rId20"/>
    <p:sldId id="69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Adams, Jennifer" initials="MJ" lastIdx="2" clrIdx="0">
    <p:extLst>
      <p:ext uri="{19B8F6BF-5375-455C-9EA6-DF929625EA0E}">
        <p15:presenceInfo xmlns:p15="http://schemas.microsoft.com/office/powerpoint/2012/main" userId="S::Jennifer.McAdams@cityofrockhillsc.gov::985e3045-53a8-4433-8c90-b2f794e90f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500"/>
    <a:srgbClr val="0079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F3AF96-54D7-896C-5DE2-8E1B433D6143}" v="94" dt="2023-07-27T17:12:48.043"/>
    <p1510:client id="{2A2A5389-296F-73CA-8F51-D3B46156D1FB}" v="95" dt="2023-07-27T16:39:10.284"/>
    <p1510:client id="{4DCA736C-5EE7-732A-880E-04F8DB799A2F}" v="92" dt="2023-07-27T17:42:27.364"/>
    <p1510:client id="{5E1C4273-C214-54B9-183A-4B708644B91A}" v="255" dt="2023-07-27T17:14:47.072"/>
    <p1510:client id="{955BEDC4-A3AA-9BF6-6D23-4DC8BCC9AF4A}" v="130" dt="2023-07-27T18:35:35.760"/>
    <p1510:client id="{B01C8A03-635E-4BD1-A43F-E47B5D17BA66}" v="8" dt="2023-07-27T19:49:09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wards, Mary Beth" userId="S::marybeth.edwards@cityofrockhillsc.gov::ef6bd5df-877a-439b-aada-9702f5ace68e" providerId="AD" clId="Web-{2A2A5389-296F-73CA-8F51-D3B46156D1FB}"/>
    <pc:docChg chg="modSld">
      <pc:chgData name="Edwards, Mary Beth" userId="S::marybeth.edwards@cityofrockhillsc.gov::ef6bd5df-877a-439b-aada-9702f5ace68e" providerId="AD" clId="Web-{2A2A5389-296F-73CA-8F51-D3B46156D1FB}" dt="2023-07-27T16:39:10.284" v="87" actId="20577"/>
      <pc:docMkLst>
        <pc:docMk/>
      </pc:docMkLst>
      <pc:sldChg chg="modSp">
        <pc:chgData name="Edwards, Mary Beth" userId="S::marybeth.edwards@cityofrockhillsc.gov::ef6bd5df-877a-439b-aada-9702f5ace68e" providerId="AD" clId="Web-{2A2A5389-296F-73CA-8F51-D3B46156D1FB}" dt="2023-07-27T16:39:10.284" v="87" actId="20577"/>
        <pc:sldMkLst>
          <pc:docMk/>
          <pc:sldMk cId="3806947776" sldId="635"/>
        </pc:sldMkLst>
        <pc:spChg chg="mod">
          <ac:chgData name="Edwards, Mary Beth" userId="S::marybeth.edwards@cityofrockhillsc.gov::ef6bd5df-877a-439b-aada-9702f5ace68e" providerId="AD" clId="Web-{2A2A5389-296F-73CA-8F51-D3B46156D1FB}" dt="2023-07-27T16:39:10.284" v="87" actId="20577"/>
          <ac:spMkLst>
            <pc:docMk/>
            <pc:sldMk cId="3806947776" sldId="635"/>
            <ac:spMk id="10" creationId="{35B70E72-D0B2-4EA5-B3A7-EF78E99F7E58}"/>
          </ac:spMkLst>
        </pc:spChg>
      </pc:sldChg>
      <pc:sldChg chg="modSp">
        <pc:chgData name="Edwards, Mary Beth" userId="S::marybeth.edwards@cityofrockhillsc.gov::ef6bd5df-877a-439b-aada-9702f5ace68e" providerId="AD" clId="Web-{2A2A5389-296F-73CA-8F51-D3B46156D1FB}" dt="2023-07-27T16:37:15.955" v="74" actId="20577"/>
        <pc:sldMkLst>
          <pc:docMk/>
          <pc:sldMk cId="46540426" sldId="696"/>
        </pc:sldMkLst>
        <pc:spChg chg="mod">
          <ac:chgData name="Edwards, Mary Beth" userId="S::marybeth.edwards@cityofrockhillsc.gov::ef6bd5df-877a-439b-aada-9702f5ace68e" providerId="AD" clId="Web-{2A2A5389-296F-73CA-8F51-D3B46156D1FB}" dt="2023-07-27T16:37:15.955" v="74" actId="20577"/>
          <ac:spMkLst>
            <pc:docMk/>
            <pc:sldMk cId="46540426" sldId="696"/>
            <ac:spMk id="3" creationId="{697656B3-3E9C-EAA9-6A78-BC26EB58DC82}"/>
          </ac:spMkLst>
        </pc:spChg>
      </pc:sldChg>
    </pc:docChg>
  </pc:docChgLst>
  <pc:docChgLst>
    <pc:chgData name="Murphy, Cathy" userId="S::cathy.murphy@cityofrockhillsc.gov::46358b1d-1c22-4a85-a20c-6376f0fe5a0f" providerId="AD" clId="Web-{1CF3AF96-54D7-896C-5DE2-8E1B433D6143}"/>
    <pc:docChg chg="modSld">
      <pc:chgData name="Murphy, Cathy" userId="S::cathy.murphy@cityofrockhillsc.gov::46358b1d-1c22-4a85-a20c-6376f0fe5a0f" providerId="AD" clId="Web-{1CF3AF96-54D7-896C-5DE2-8E1B433D6143}" dt="2023-07-27T17:12:48.043" v="94" actId="20577"/>
      <pc:docMkLst>
        <pc:docMk/>
      </pc:docMkLst>
      <pc:sldChg chg="modSp">
        <pc:chgData name="Murphy, Cathy" userId="S::cathy.murphy@cityofrockhillsc.gov::46358b1d-1c22-4a85-a20c-6376f0fe5a0f" providerId="AD" clId="Web-{1CF3AF96-54D7-896C-5DE2-8E1B433D6143}" dt="2023-07-27T17:12:48.043" v="94" actId="20577"/>
        <pc:sldMkLst>
          <pc:docMk/>
          <pc:sldMk cId="3584717812" sldId="701"/>
        </pc:sldMkLst>
        <pc:spChg chg="mod">
          <ac:chgData name="Murphy, Cathy" userId="S::cathy.murphy@cityofrockhillsc.gov::46358b1d-1c22-4a85-a20c-6376f0fe5a0f" providerId="AD" clId="Web-{1CF3AF96-54D7-896C-5DE2-8E1B433D6143}" dt="2023-07-27T17:12:48.043" v="94" actId="20577"/>
          <ac:spMkLst>
            <pc:docMk/>
            <pc:sldMk cId="3584717812" sldId="701"/>
            <ac:spMk id="3" creationId="{08CBD917-FF03-F53C-B379-F48B8E4440FC}"/>
          </ac:spMkLst>
        </pc:spChg>
      </pc:sldChg>
      <pc:sldChg chg="modSp">
        <pc:chgData name="Murphy, Cathy" userId="S::cathy.murphy@cityofrockhillsc.gov::46358b1d-1c22-4a85-a20c-6376f0fe5a0f" providerId="AD" clId="Web-{1CF3AF96-54D7-896C-5DE2-8E1B433D6143}" dt="2023-07-27T17:11:01.433" v="86" actId="1076"/>
        <pc:sldMkLst>
          <pc:docMk/>
          <pc:sldMk cId="3704541343" sldId="702"/>
        </pc:sldMkLst>
        <pc:spChg chg="mod">
          <ac:chgData name="Murphy, Cathy" userId="S::cathy.murphy@cityofrockhillsc.gov::46358b1d-1c22-4a85-a20c-6376f0fe5a0f" providerId="AD" clId="Web-{1CF3AF96-54D7-896C-5DE2-8E1B433D6143}" dt="2023-07-27T17:11:01.433" v="86" actId="1076"/>
          <ac:spMkLst>
            <pc:docMk/>
            <pc:sldMk cId="3704541343" sldId="702"/>
            <ac:spMk id="2" creationId="{8E5AEFB8-CB8D-EEB8-5C05-96CBDBD719EE}"/>
          </ac:spMkLst>
        </pc:spChg>
        <pc:spChg chg="mod">
          <ac:chgData name="Murphy, Cathy" userId="S::cathy.murphy@cityofrockhillsc.gov::46358b1d-1c22-4a85-a20c-6376f0fe5a0f" providerId="AD" clId="Web-{1CF3AF96-54D7-896C-5DE2-8E1B433D6143}" dt="2023-07-27T17:10:00.745" v="63" actId="1076"/>
          <ac:spMkLst>
            <pc:docMk/>
            <pc:sldMk cId="3704541343" sldId="702"/>
            <ac:spMk id="3" creationId="{08CBD917-FF03-F53C-B379-F48B8E4440FC}"/>
          </ac:spMkLst>
        </pc:spChg>
      </pc:sldChg>
    </pc:docChg>
  </pc:docChgLst>
  <pc:docChgLst>
    <pc:chgData name="Edwards, Mary Beth" userId="S::marybeth.edwards@cityofrockhillsc.gov::ef6bd5df-877a-439b-aada-9702f5ace68e" providerId="AD" clId="Web-{1E981121-5EAC-A254-8CE3-821EC6DF2318}"/>
    <pc:docChg chg="modSld">
      <pc:chgData name="Edwards, Mary Beth" userId="S::marybeth.edwards@cityofrockhillsc.gov::ef6bd5df-877a-439b-aada-9702f5ace68e" providerId="AD" clId="Web-{1E981121-5EAC-A254-8CE3-821EC6DF2318}" dt="2023-07-20T20:04:01.967" v="20" actId="20577"/>
      <pc:docMkLst>
        <pc:docMk/>
      </pc:docMkLst>
      <pc:sldChg chg="modSp">
        <pc:chgData name="Edwards, Mary Beth" userId="S::marybeth.edwards@cityofrockhillsc.gov::ef6bd5df-877a-439b-aada-9702f5ace68e" providerId="AD" clId="Web-{1E981121-5EAC-A254-8CE3-821EC6DF2318}" dt="2023-07-20T20:04:01.967" v="20" actId="20577"/>
        <pc:sldMkLst>
          <pc:docMk/>
          <pc:sldMk cId="142217947" sldId="616"/>
        </pc:sldMkLst>
        <pc:spChg chg="mod">
          <ac:chgData name="Edwards, Mary Beth" userId="S::marybeth.edwards@cityofrockhillsc.gov::ef6bd5df-877a-439b-aada-9702f5ace68e" providerId="AD" clId="Web-{1E981121-5EAC-A254-8CE3-821EC6DF2318}" dt="2023-07-20T20:04:01.967" v="20" actId="20577"/>
          <ac:spMkLst>
            <pc:docMk/>
            <pc:sldMk cId="142217947" sldId="616"/>
            <ac:spMk id="2" creationId="{628BBCBB-6E07-BC64-969E-4843FFCBCC7E}"/>
          </ac:spMkLst>
        </pc:spChg>
        <pc:spChg chg="mod">
          <ac:chgData name="Edwards, Mary Beth" userId="S::marybeth.edwards@cityofrockhillsc.gov::ef6bd5df-877a-439b-aada-9702f5ace68e" providerId="AD" clId="Web-{1E981121-5EAC-A254-8CE3-821EC6DF2318}" dt="2023-07-20T20:03:53.951" v="14" actId="14100"/>
          <ac:spMkLst>
            <pc:docMk/>
            <pc:sldMk cId="142217947" sldId="616"/>
            <ac:spMk id="4" creationId="{B685B9EC-5D70-823E-4E13-CF17A7318F37}"/>
          </ac:spMkLst>
        </pc:spChg>
      </pc:sldChg>
      <pc:sldChg chg="modSp">
        <pc:chgData name="Edwards, Mary Beth" userId="S::marybeth.edwards@cityofrockhillsc.gov::ef6bd5df-877a-439b-aada-9702f5ace68e" providerId="AD" clId="Web-{1E981121-5EAC-A254-8CE3-821EC6DF2318}" dt="2023-07-20T20:03:20.248" v="13" actId="20577"/>
        <pc:sldMkLst>
          <pc:docMk/>
          <pc:sldMk cId="421896274" sldId="619"/>
        </pc:sldMkLst>
        <pc:spChg chg="mod">
          <ac:chgData name="Edwards, Mary Beth" userId="S::marybeth.edwards@cityofrockhillsc.gov::ef6bd5df-877a-439b-aada-9702f5ace68e" providerId="AD" clId="Web-{1E981121-5EAC-A254-8CE3-821EC6DF2318}" dt="2023-07-20T20:03:20.248" v="13" actId="20577"/>
          <ac:spMkLst>
            <pc:docMk/>
            <pc:sldMk cId="421896274" sldId="619"/>
            <ac:spMk id="2" creationId="{628BBCBB-6E07-BC64-969E-4843FFCBCC7E}"/>
          </ac:spMkLst>
        </pc:spChg>
        <pc:spChg chg="mod">
          <ac:chgData name="Edwards, Mary Beth" userId="S::marybeth.edwards@cityofrockhillsc.gov::ef6bd5df-877a-439b-aada-9702f5ace68e" providerId="AD" clId="Web-{1E981121-5EAC-A254-8CE3-821EC6DF2318}" dt="2023-07-20T20:03:09.826" v="7" actId="1076"/>
          <ac:spMkLst>
            <pc:docMk/>
            <pc:sldMk cId="421896274" sldId="619"/>
            <ac:spMk id="4" creationId="{A353B098-666F-369D-462D-486FC77F66A3}"/>
          </ac:spMkLst>
        </pc:spChg>
      </pc:sldChg>
      <pc:sldChg chg="modSp">
        <pc:chgData name="Edwards, Mary Beth" userId="S::marybeth.edwards@cityofrockhillsc.gov::ef6bd5df-877a-439b-aada-9702f5ace68e" providerId="AD" clId="Web-{1E981121-5EAC-A254-8CE3-821EC6DF2318}" dt="2023-07-20T19:56:06.117" v="6" actId="20577"/>
        <pc:sldMkLst>
          <pc:docMk/>
          <pc:sldMk cId="3781068429" sldId="634"/>
        </pc:sldMkLst>
        <pc:spChg chg="mod">
          <ac:chgData name="Edwards, Mary Beth" userId="S::marybeth.edwards@cityofrockhillsc.gov::ef6bd5df-877a-439b-aada-9702f5ace68e" providerId="AD" clId="Web-{1E981121-5EAC-A254-8CE3-821EC6DF2318}" dt="2023-07-20T19:56:06.117" v="6" actId="20577"/>
          <ac:spMkLst>
            <pc:docMk/>
            <pc:sldMk cId="3781068429" sldId="634"/>
            <ac:spMk id="3" creationId="{2061B550-37C6-4703-BBCF-3F7CB6721957}"/>
          </ac:spMkLst>
        </pc:spChg>
      </pc:sldChg>
    </pc:docChg>
  </pc:docChgLst>
  <pc:docChgLst>
    <pc:chgData name="Norwood, Rick" userId="S::rick.norwood@cityofrockhillsc.gov::e6a5e726-b848-4eff-9a12-4b816889771d" providerId="AD" clId="Web-{955BEDC4-A3AA-9BF6-6D23-4DC8BCC9AF4A}"/>
    <pc:docChg chg="modSld">
      <pc:chgData name="Norwood, Rick" userId="S::rick.norwood@cityofrockhillsc.gov::e6a5e726-b848-4eff-9a12-4b816889771d" providerId="AD" clId="Web-{955BEDC4-A3AA-9BF6-6D23-4DC8BCC9AF4A}" dt="2023-07-27T18:35:33.042" v="127" actId="20577"/>
      <pc:docMkLst>
        <pc:docMk/>
      </pc:docMkLst>
      <pc:sldChg chg="modSp">
        <pc:chgData name="Norwood, Rick" userId="S::rick.norwood@cityofrockhillsc.gov::e6a5e726-b848-4eff-9a12-4b816889771d" providerId="AD" clId="Web-{955BEDC4-A3AA-9BF6-6D23-4DC8BCC9AF4A}" dt="2023-07-27T18:35:33.042" v="127" actId="20577"/>
        <pc:sldMkLst>
          <pc:docMk/>
          <pc:sldMk cId="3586912897" sldId="700"/>
        </pc:sldMkLst>
        <pc:spChg chg="mod">
          <ac:chgData name="Norwood, Rick" userId="S::rick.norwood@cityofrockhillsc.gov::e6a5e726-b848-4eff-9a12-4b816889771d" providerId="AD" clId="Web-{955BEDC4-A3AA-9BF6-6D23-4DC8BCC9AF4A}" dt="2023-07-27T18:35:33.042" v="127" actId="20577"/>
          <ac:spMkLst>
            <pc:docMk/>
            <pc:sldMk cId="3586912897" sldId="700"/>
            <ac:spMk id="3" creationId="{08CBD917-FF03-F53C-B379-F48B8E4440FC}"/>
          </ac:spMkLst>
        </pc:spChg>
      </pc:sldChg>
    </pc:docChg>
  </pc:docChgLst>
  <pc:docChgLst>
    <pc:chgData name="Mitchell, Cameryn" userId="S::cameryn.mitchell@cityofrockhillsc.gov::9b0a32a6-80c2-4313-8869-df6bddcb4fcc" providerId="AD" clId="Web-{5E1C4273-C214-54B9-183A-4B708644B91A}"/>
    <pc:docChg chg="modSld">
      <pc:chgData name="Mitchell, Cameryn" userId="S::cameryn.mitchell@cityofrockhillsc.gov::9b0a32a6-80c2-4313-8869-df6bddcb4fcc" providerId="AD" clId="Web-{5E1C4273-C214-54B9-183A-4B708644B91A}" dt="2023-07-27T17:14:47.072" v="253" actId="20577"/>
      <pc:docMkLst>
        <pc:docMk/>
      </pc:docMkLst>
      <pc:sldChg chg="modSp">
        <pc:chgData name="Mitchell, Cameryn" userId="S::cameryn.mitchell@cityofrockhillsc.gov::9b0a32a6-80c2-4313-8869-df6bddcb4fcc" providerId="AD" clId="Web-{5E1C4273-C214-54B9-183A-4B708644B91A}" dt="2023-07-27T17:14:47.072" v="253" actId="20577"/>
        <pc:sldMkLst>
          <pc:docMk/>
          <pc:sldMk cId="3423164665" sldId="703"/>
        </pc:sldMkLst>
        <pc:spChg chg="mod">
          <ac:chgData name="Mitchell, Cameryn" userId="S::cameryn.mitchell@cityofrockhillsc.gov::9b0a32a6-80c2-4313-8869-df6bddcb4fcc" providerId="AD" clId="Web-{5E1C4273-C214-54B9-183A-4B708644B91A}" dt="2023-07-27T17:14:47.072" v="253" actId="20577"/>
          <ac:spMkLst>
            <pc:docMk/>
            <pc:sldMk cId="3423164665" sldId="703"/>
            <ac:spMk id="3" creationId="{08CBD917-FF03-F53C-B379-F48B8E4440FC}"/>
          </ac:spMkLst>
        </pc:spChg>
      </pc:sldChg>
    </pc:docChg>
  </pc:docChgLst>
  <pc:docChgLst>
    <pc:chgData name="Brown, Lisa" userId="b351706a-2a1a-4536-87f9-6ee6725ea36a" providerId="ADAL" clId="{B01C8A03-635E-4BD1-A43F-E47B5D17BA66}"/>
    <pc:docChg chg="undo redo custSel addSld modSld">
      <pc:chgData name="Brown, Lisa" userId="b351706a-2a1a-4536-87f9-6ee6725ea36a" providerId="ADAL" clId="{B01C8A03-635E-4BD1-A43F-E47B5D17BA66}" dt="2023-07-27T19:49:31.317" v="2442" actId="20577"/>
      <pc:docMkLst>
        <pc:docMk/>
      </pc:docMkLst>
      <pc:sldChg chg="modSp mod">
        <pc:chgData name="Brown, Lisa" userId="b351706a-2a1a-4536-87f9-6ee6725ea36a" providerId="ADAL" clId="{B01C8A03-635E-4BD1-A43F-E47B5D17BA66}" dt="2023-07-26T14:08:29.196" v="2386" actId="1076"/>
        <pc:sldMkLst>
          <pc:docMk/>
          <pc:sldMk cId="1664836631" sldId="262"/>
        </pc:sldMkLst>
        <pc:spChg chg="mod">
          <ac:chgData name="Brown, Lisa" userId="b351706a-2a1a-4536-87f9-6ee6725ea36a" providerId="ADAL" clId="{B01C8A03-635E-4BD1-A43F-E47B5D17BA66}" dt="2023-07-26T14:08:29.196" v="2386" actId="1076"/>
          <ac:spMkLst>
            <pc:docMk/>
            <pc:sldMk cId="1664836631" sldId="262"/>
            <ac:spMk id="2" creationId="{FF87420E-8986-4EBA-A526-6728F75334DF}"/>
          </ac:spMkLst>
        </pc:spChg>
        <pc:spChg chg="mod">
          <ac:chgData name="Brown, Lisa" userId="b351706a-2a1a-4536-87f9-6ee6725ea36a" providerId="ADAL" clId="{B01C8A03-635E-4BD1-A43F-E47B5D17BA66}" dt="2023-07-26T14:08:29.196" v="2386" actId="1076"/>
          <ac:spMkLst>
            <pc:docMk/>
            <pc:sldMk cId="1664836631" sldId="262"/>
            <ac:spMk id="4" creationId="{A5D8FF4B-FFFB-4D98-8FEB-97FFE34484B6}"/>
          </ac:spMkLst>
        </pc:spChg>
      </pc:sldChg>
      <pc:sldChg chg="modSp mod">
        <pc:chgData name="Brown, Lisa" userId="b351706a-2a1a-4536-87f9-6ee6725ea36a" providerId="ADAL" clId="{B01C8A03-635E-4BD1-A43F-E47B5D17BA66}" dt="2023-07-26T13:47:01.570" v="837" actId="20577"/>
        <pc:sldMkLst>
          <pc:docMk/>
          <pc:sldMk cId="2623755465" sldId="624"/>
        </pc:sldMkLst>
        <pc:spChg chg="mod">
          <ac:chgData name="Brown, Lisa" userId="b351706a-2a1a-4536-87f9-6ee6725ea36a" providerId="ADAL" clId="{B01C8A03-635E-4BD1-A43F-E47B5D17BA66}" dt="2023-07-26T13:47:01.570" v="837" actId="20577"/>
          <ac:spMkLst>
            <pc:docMk/>
            <pc:sldMk cId="2623755465" sldId="624"/>
            <ac:spMk id="4" creationId="{1BAB4859-AE59-439D-9D69-5189317DD013}"/>
          </ac:spMkLst>
        </pc:spChg>
      </pc:sldChg>
      <pc:sldChg chg="modSp mod">
        <pc:chgData name="Brown, Lisa" userId="b351706a-2a1a-4536-87f9-6ee6725ea36a" providerId="ADAL" clId="{B01C8A03-635E-4BD1-A43F-E47B5D17BA66}" dt="2023-07-26T13:44:23.714" v="392" actId="1076"/>
        <pc:sldMkLst>
          <pc:docMk/>
          <pc:sldMk cId="3781068429" sldId="634"/>
        </pc:sldMkLst>
        <pc:spChg chg="mod">
          <ac:chgData name="Brown, Lisa" userId="b351706a-2a1a-4536-87f9-6ee6725ea36a" providerId="ADAL" clId="{B01C8A03-635E-4BD1-A43F-E47B5D17BA66}" dt="2023-07-26T13:44:23.714" v="392" actId="1076"/>
          <ac:spMkLst>
            <pc:docMk/>
            <pc:sldMk cId="3781068429" sldId="634"/>
            <ac:spMk id="2" creationId="{81841FB1-A041-4D9E-AA27-4C5BB10AB61E}"/>
          </ac:spMkLst>
        </pc:spChg>
        <pc:spChg chg="mod">
          <ac:chgData name="Brown, Lisa" userId="b351706a-2a1a-4536-87f9-6ee6725ea36a" providerId="ADAL" clId="{B01C8A03-635E-4BD1-A43F-E47B5D17BA66}" dt="2023-07-26T13:44:23.714" v="392" actId="1076"/>
          <ac:spMkLst>
            <pc:docMk/>
            <pc:sldMk cId="3781068429" sldId="634"/>
            <ac:spMk id="3" creationId="{2061B550-37C6-4703-BBCF-3F7CB6721957}"/>
          </ac:spMkLst>
        </pc:spChg>
      </pc:sldChg>
      <pc:sldChg chg="modSp mod">
        <pc:chgData name="Brown, Lisa" userId="b351706a-2a1a-4536-87f9-6ee6725ea36a" providerId="ADAL" clId="{B01C8A03-635E-4BD1-A43F-E47B5D17BA66}" dt="2023-07-26T13:43:50.654" v="349" actId="207"/>
        <pc:sldMkLst>
          <pc:docMk/>
          <pc:sldMk cId="3806947776" sldId="635"/>
        </pc:sldMkLst>
        <pc:spChg chg="mod">
          <ac:chgData name="Brown, Lisa" userId="b351706a-2a1a-4536-87f9-6ee6725ea36a" providerId="ADAL" clId="{B01C8A03-635E-4BD1-A43F-E47B5D17BA66}" dt="2023-07-26T13:43:50.654" v="349" actId="207"/>
          <ac:spMkLst>
            <pc:docMk/>
            <pc:sldMk cId="3806947776" sldId="635"/>
            <ac:spMk id="10" creationId="{35B70E72-D0B2-4EA5-B3A7-EF78E99F7E58}"/>
          </ac:spMkLst>
        </pc:spChg>
      </pc:sldChg>
      <pc:sldChg chg="delSp modSp mod">
        <pc:chgData name="Brown, Lisa" userId="b351706a-2a1a-4536-87f9-6ee6725ea36a" providerId="ADAL" clId="{B01C8A03-635E-4BD1-A43F-E47B5D17BA66}" dt="2023-07-26T13:46:47.554" v="819" actId="20577"/>
        <pc:sldMkLst>
          <pc:docMk/>
          <pc:sldMk cId="291840264" sldId="652"/>
        </pc:sldMkLst>
        <pc:spChg chg="mod">
          <ac:chgData name="Brown, Lisa" userId="b351706a-2a1a-4536-87f9-6ee6725ea36a" providerId="ADAL" clId="{B01C8A03-635E-4BD1-A43F-E47B5D17BA66}" dt="2023-07-26T13:46:18.330" v="669" actId="20577"/>
          <ac:spMkLst>
            <pc:docMk/>
            <pc:sldMk cId="291840264" sldId="652"/>
            <ac:spMk id="2" creationId="{8E5AEFB8-CB8D-EEB8-5C05-96CBDBD719EE}"/>
          </ac:spMkLst>
        </pc:spChg>
        <pc:spChg chg="mod">
          <ac:chgData name="Brown, Lisa" userId="b351706a-2a1a-4536-87f9-6ee6725ea36a" providerId="ADAL" clId="{B01C8A03-635E-4BD1-A43F-E47B5D17BA66}" dt="2023-07-26T13:46:47.554" v="819" actId="20577"/>
          <ac:spMkLst>
            <pc:docMk/>
            <pc:sldMk cId="291840264" sldId="652"/>
            <ac:spMk id="3" creationId="{08CBD917-FF03-F53C-B379-F48B8E4440FC}"/>
          </ac:spMkLst>
        </pc:spChg>
        <pc:spChg chg="del">
          <ac:chgData name="Brown, Lisa" userId="b351706a-2a1a-4536-87f9-6ee6725ea36a" providerId="ADAL" clId="{B01C8A03-635E-4BD1-A43F-E47B5D17BA66}" dt="2023-07-26T13:46:06.626" v="663" actId="478"/>
          <ac:spMkLst>
            <pc:docMk/>
            <pc:sldMk cId="291840264" sldId="652"/>
            <ac:spMk id="7" creationId="{2D2023FA-F25C-36BB-6808-9F010366583A}"/>
          </ac:spMkLst>
        </pc:spChg>
        <pc:graphicFrameChg chg="del">
          <ac:chgData name="Brown, Lisa" userId="b351706a-2a1a-4536-87f9-6ee6725ea36a" providerId="ADAL" clId="{B01C8A03-635E-4BD1-A43F-E47B5D17BA66}" dt="2023-07-26T13:46:08.691" v="664" actId="478"/>
          <ac:graphicFrameMkLst>
            <pc:docMk/>
            <pc:sldMk cId="291840264" sldId="652"/>
            <ac:graphicFrameMk id="5" creationId="{49F6D87A-545A-23D0-D8BD-CD11EBB38B8B}"/>
          </ac:graphicFrameMkLst>
        </pc:graphicFrameChg>
      </pc:sldChg>
      <pc:sldChg chg="modSp new mod">
        <pc:chgData name="Brown, Lisa" userId="b351706a-2a1a-4536-87f9-6ee6725ea36a" providerId="ADAL" clId="{B01C8A03-635E-4BD1-A43F-E47B5D17BA66}" dt="2023-07-26T13:45:38.447" v="619" actId="1076"/>
        <pc:sldMkLst>
          <pc:docMk/>
          <pc:sldMk cId="46540426" sldId="696"/>
        </pc:sldMkLst>
        <pc:spChg chg="mod">
          <ac:chgData name="Brown, Lisa" userId="b351706a-2a1a-4536-87f9-6ee6725ea36a" providerId="ADAL" clId="{B01C8A03-635E-4BD1-A43F-E47B5D17BA66}" dt="2023-07-26T13:44:38.668" v="412" actId="20577"/>
          <ac:spMkLst>
            <pc:docMk/>
            <pc:sldMk cId="46540426" sldId="696"/>
            <ac:spMk id="2" creationId="{1902DE50-052B-8834-418E-221954D9AAEC}"/>
          </ac:spMkLst>
        </pc:spChg>
        <pc:spChg chg="mod">
          <ac:chgData name="Brown, Lisa" userId="b351706a-2a1a-4536-87f9-6ee6725ea36a" providerId="ADAL" clId="{B01C8A03-635E-4BD1-A43F-E47B5D17BA66}" dt="2023-07-26T13:45:38.447" v="619" actId="1076"/>
          <ac:spMkLst>
            <pc:docMk/>
            <pc:sldMk cId="46540426" sldId="696"/>
            <ac:spMk id="3" creationId="{697656B3-3E9C-EAA9-6A78-BC26EB58DC82}"/>
          </ac:spMkLst>
        </pc:spChg>
      </pc:sldChg>
      <pc:sldChg chg="modSp add mod">
        <pc:chgData name="Brown, Lisa" userId="b351706a-2a1a-4536-87f9-6ee6725ea36a" providerId="ADAL" clId="{B01C8A03-635E-4BD1-A43F-E47B5D17BA66}" dt="2023-07-26T13:45:52.970" v="649" actId="20577"/>
        <pc:sldMkLst>
          <pc:docMk/>
          <pc:sldMk cId="932749773" sldId="697"/>
        </pc:sldMkLst>
        <pc:spChg chg="mod">
          <ac:chgData name="Brown, Lisa" userId="b351706a-2a1a-4536-87f9-6ee6725ea36a" providerId="ADAL" clId="{B01C8A03-635E-4BD1-A43F-E47B5D17BA66}" dt="2023-07-26T13:45:49.745" v="638" actId="20577"/>
          <ac:spMkLst>
            <pc:docMk/>
            <pc:sldMk cId="932749773" sldId="697"/>
            <ac:spMk id="2" creationId="{FF87420E-8986-4EBA-A526-6728F75334DF}"/>
          </ac:spMkLst>
        </pc:spChg>
        <pc:spChg chg="mod">
          <ac:chgData name="Brown, Lisa" userId="b351706a-2a1a-4536-87f9-6ee6725ea36a" providerId="ADAL" clId="{B01C8A03-635E-4BD1-A43F-E47B5D17BA66}" dt="2023-07-26T13:45:52.970" v="649" actId="20577"/>
          <ac:spMkLst>
            <pc:docMk/>
            <pc:sldMk cId="932749773" sldId="697"/>
            <ac:spMk id="4" creationId="{A5D8FF4B-FFFB-4D98-8FEB-97FFE34484B6}"/>
          </ac:spMkLst>
        </pc:spChg>
      </pc:sldChg>
      <pc:sldChg chg="add">
        <pc:chgData name="Brown, Lisa" userId="b351706a-2a1a-4536-87f9-6ee6725ea36a" providerId="ADAL" clId="{B01C8A03-635E-4BD1-A43F-E47B5D17BA66}" dt="2023-07-26T13:46:55.426" v="820" actId="2890"/>
        <pc:sldMkLst>
          <pc:docMk/>
          <pc:sldMk cId="2451047555" sldId="698"/>
        </pc:sldMkLst>
      </pc:sldChg>
      <pc:sldChg chg="modSp add mod">
        <pc:chgData name="Brown, Lisa" userId="b351706a-2a1a-4536-87f9-6ee6725ea36a" providerId="ADAL" clId="{B01C8A03-635E-4BD1-A43F-E47B5D17BA66}" dt="2023-07-26T13:49:08.907" v="1063" actId="20577"/>
        <pc:sldMkLst>
          <pc:docMk/>
          <pc:sldMk cId="1932764540" sldId="699"/>
        </pc:sldMkLst>
        <pc:spChg chg="mod">
          <ac:chgData name="Brown, Lisa" userId="b351706a-2a1a-4536-87f9-6ee6725ea36a" providerId="ADAL" clId="{B01C8A03-635E-4BD1-A43F-E47B5D17BA66}" dt="2023-07-26T13:49:08.907" v="1063" actId="20577"/>
          <ac:spMkLst>
            <pc:docMk/>
            <pc:sldMk cId="1932764540" sldId="699"/>
            <ac:spMk id="2" creationId="{8E5AEFB8-CB8D-EEB8-5C05-96CBDBD719EE}"/>
          </ac:spMkLst>
        </pc:spChg>
        <pc:spChg chg="mod">
          <ac:chgData name="Brown, Lisa" userId="b351706a-2a1a-4536-87f9-6ee6725ea36a" providerId="ADAL" clId="{B01C8A03-635E-4BD1-A43F-E47B5D17BA66}" dt="2023-07-26T13:49:00.527" v="1040" actId="20577"/>
          <ac:spMkLst>
            <pc:docMk/>
            <pc:sldMk cId="1932764540" sldId="699"/>
            <ac:spMk id="3" creationId="{08CBD917-FF03-F53C-B379-F48B8E4440FC}"/>
          </ac:spMkLst>
        </pc:spChg>
      </pc:sldChg>
      <pc:sldChg chg="modSp add mod">
        <pc:chgData name="Brown, Lisa" userId="b351706a-2a1a-4536-87f9-6ee6725ea36a" providerId="ADAL" clId="{B01C8A03-635E-4BD1-A43F-E47B5D17BA66}" dt="2023-07-27T19:49:31.317" v="2442" actId="20577"/>
        <pc:sldMkLst>
          <pc:docMk/>
          <pc:sldMk cId="3586912897" sldId="700"/>
        </pc:sldMkLst>
        <pc:spChg chg="mod">
          <ac:chgData name="Brown, Lisa" userId="b351706a-2a1a-4536-87f9-6ee6725ea36a" providerId="ADAL" clId="{B01C8A03-635E-4BD1-A43F-E47B5D17BA66}" dt="2023-07-26T13:49:46.850" v="1102" actId="20577"/>
          <ac:spMkLst>
            <pc:docMk/>
            <pc:sldMk cId="3586912897" sldId="700"/>
            <ac:spMk id="2" creationId="{8E5AEFB8-CB8D-EEB8-5C05-96CBDBD719EE}"/>
          </ac:spMkLst>
        </pc:spChg>
        <pc:spChg chg="mod">
          <ac:chgData name="Brown, Lisa" userId="b351706a-2a1a-4536-87f9-6ee6725ea36a" providerId="ADAL" clId="{B01C8A03-635E-4BD1-A43F-E47B5D17BA66}" dt="2023-07-27T19:49:31.317" v="2442" actId="20577"/>
          <ac:spMkLst>
            <pc:docMk/>
            <pc:sldMk cId="3586912897" sldId="700"/>
            <ac:spMk id="3" creationId="{08CBD917-FF03-F53C-B379-F48B8E4440FC}"/>
          </ac:spMkLst>
        </pc:spChg>
      </pc:sldChg>
      <pc:sldChg chg="modSp add mod">
        <pc:chgData name="Brown, Lisa" userId="b351706a-2a1a-4536-87f9-6ee6725ea36a" providerId="ADAL" clId="{B01C8A03-635E-4BD1-A43F-E47B5D17BA66}" dt="2023-07-26T13:51:47.595" v="1468" actId="20577"/>
        <pc:sldMkLst>
          <pc:docMk/>
          <pc:sldMk cId="3584717812" sldId="701"/>
        </pc:sldMkLst>
        <pc:spChg chg="mod">
          <ac:chgData name="Brown, Lisa" userId="b351706a-2a1a-4536-87f9-6ee6725ea36a" providerId="ADAL" clId="{B01C8A03-635E-4BD1-A43F-E47B5D17BA66}" dt="2023-07-26T13:50:00.995" v="1126" actId="20577"/>
          <ac:spMkLst>
            <pc:docMk/>
            <pc:sldMk cId="3584717812" sldId="701"/>
            <ac:spMk id="2" creationId="{8E5AEFB8-CB8D-EEB8-5C05-96CBDBD719EE}"/>
          </ac:spMkLst>
        </pc:spChg>
        <pc:spChg chg="mod">
          <ac:chgData name="Brown, Lisa" userId="b351706a-2a1a-4536-87f9-6ee6725ea36a" providerId="ADAL" clId="{B01C8A03-635E-4BD1-A43F-E47B5D17BA66}" dt="2023-07-26T13:51:47.595" v="1468" actId="20577"/>
          <ac:spMkLst>
            <pc:docMk/>
            <pc:sldMk cId="3584717812" sldId="701"/>
            <ac:spMk id="3" creationId="{08CBD917-FF03-F53C-B379-F48B8E4440FC}"/>
          </ac:spMkLst>
        </pc:spChg>
      </pc:sldChg>
      <pc:sldChg chg="modSp add mod">
        <pc:chgData name="Brown, Lisa" userId="b351706a-2a1a-4536-87f9-6ee6725ea36a" providerId="ADAL" clId="{B01C8A03-635E-4BD1-A43F-E47B5D17BA66}" dt="2023-07-26T14:25:11.391" v="2441" actId="1076"/>
        <pc:sldMkLst>
          <pc:docMk/>
          <pc:sldMk cId="3704541343" sldId="702"/>
        </pc:sldMkLst>
        <pc:spChg chg="mod">
          <ac:chgData name="Brown, Lisa" userId="b351706a-2a1a-4536-87f9-6ee6725ea36a" providerId="ADAL" clId="{B01C8A03-635E-4BD1-A43F-E47B5D17BA66}" dt="2023-07-26T13:52:02.540" v="1502" actId="20577"/>
          <ac:spMkLst>
            <pc:docMk/>
            <pc:sldMk cId="3704541343" sldId="702"/>
            <ac:spMk id="2" creationId="{8E5AEFB8-CB8D-EEB8-5C05-96CBDBD719EE}"/>
          </ac:spMkLst>
        </pc:spChg>
        <pc:spChg chg="mod">
          <ac:chgData name="Brown, Lisa" userId="b351706a-2a1a-4536-87f9-6ee6725ea36a" providerId="ADAL" clId="{B01C8A03-635E-4BD1-A43F-E47B5D17BA66}" dt="2023-07-26T14:25:11.391" v="2441" actId="1076"/>
          <ac:spMkLst>
            <pc:docMk/>
            <pc:sldMk cId="3704541343" sldId="702"/>
            <ac:spMk id="3" creationId="{08CBD917-FF03-F53C-B379-F48B8E4440FC}"/>
          </ac:spMkLst>
        </pc:spChg>
      </pc:sldChg>
      <pc:sldChg chg="modSp add mod">
        <pc:chgData name="Brown, Lisa" userId="b351706a-2a1a-4536-87f9-6ee6725ea36a" providerId="ADAL" clId="{B01C8A03-635E-4BD1-A43F-E47B5D17BA66}" dt="2023-07-26T14:07:49.493" v="2352" actId="20577"/>
        <pc:sldMkLst>
          <pc:docMk/>
          <pc:sldMk cId="3423164665" sldId="703"/>
        </pc:sldMkLst>
        <pc:spChg chg="mod">
          <ac:chgData name="Brown, Lisa" userId="b351706a-2a1a-4536-87f9-6ee6725ea36a" providerId="ADAL" clId="{B01C8A03-635E-4BD1-A43F-E47B5D17BA66}" dt="2023-07-26T14:05:24.782" v="2208" actId="20577"/>
          <ac:spMkLst>
            <pc:docMk/>
            <pc:sldMk cId="3423164665" sldId="703"/>
            <ac:spMk id="2" creationId="{8E5AEFB8-CB8D-EEB8-5C05-96CBDBD719EE}"/>
          </ac:spMkLst>
        </pc:spChg>
        <pc:spChg chg="mod">
          <ac:chgData name="Brown, Lisa" userId="b351706a-2a1a-4536-87f9-6ee6725ea36a" providerId="ADAL" clId="{B01C8A03-635E-4BD1-A43F-E47B5D17BA66}" dt="2023-07-26T14:07:49.493" v="2352" actId="20577"/>
          <ac:spMkLst>
            <pc:docMk/>
            <pc:sldMk cId="3423164665" sldId="703"/>
            <ac:spMk id="3" creationId="{08CBD917-FF03-F53C-B379-F48B8E4440FC}"/>
          </ac:spMkLst>
        </pc:spChg>
      </pc:sldChg>
      <pc:sldChg chg="addSp modSp add mod">
        <pc:chgData name="Brown, Lisa" userId="b351706a-2a1a-4536-87f9-6ee6725ea36a" providerId="ADAL" clId="{B01C8A03-635E-4BD1-A43F-E47B5D17BA66}" dt="2023-07-26T14:08:18.478" v="2385" actId="20577"/>
        <pc:sldMkLst>
          <pc:docMk/>
          <pc:sldMk cId="426721338" sldId="704"/>
        </pc:sldMkLst>
        <pc:spChg chg="add mod">
          <ac:chgData name="Brown, Lisa" userId="b351706a-2a1a-4536-87f9-6ee6725ea36a" providerId="ADAL" clId="{B01C8A03-635E-4BD1-A43F-E47B5D17BA66}" dt="2023-07-26T14:08:18.478" v="2385" actId="20577"/>
          <ac:spMkLst>
            <pc:docMk/>
            <pc:sldMk cId="426721338" sldId="704"/>
            <ac:spMk id="2" creationId="{ED53B224-EDE1-4CE0-5FF0-AA3BCA7A142D}"/>
          </ac:spMkLst>
        </pc:spChg>
        <pc:spChg chg="mod">
          <ac:chgData name="Brown, Lisa" userId="b351706a-2a1a-4536-87f9-6ee6725ea36a" providerId="ADAL" clId="{B01C8A03-635E-4BD1-A43F-E47B5D17BA66}" dt="2023-07-26T14:08:08.334" v="2372" actId="20577"/>
          <ac:spMkLst>
            <pc:docMk/>
            <pc:sldMk cId="426721338" sldId="704"/>
            <ac:spMk id="4" creationId="{1BAB4859-AE59-439D-9D69-5189317DD013}"/>
          </ac:spMkLst>
        </pc:spChg>
      </pc:sldChg>
    </pc:docChg>
  </pc:docChgLst>
  <pc:docChgLst>
    <pc:chgData name="Edwards, Mary Beth" userId="S::marybeth.edwards@cityofrockhillsc.gov::ef6bd5df-877a-439b-aada-9702f5ace68e" providerId="AD" clId="Web-{4DCA736C-5EE7-732A-880E-04F8DB799A2F}"/>
    <pc:docChg chg="modSld">
      <pc:chgData name="Edwards, Mary Beth" userId="S::marybeth.edwards@cityofrockhillsc.gov::ef6bd5df-877a-439b-aada-9702f5ace68e" providerId="AD" clId="Web-{4DCA736C-5EE7-732A-880E-04F8DB799A2F}" dt="2023-07-27T17:42:24.973" v="94" actId="20577"/>
      <pc:docMkLst>
        <pc:docMk/>
      </pc:docMkLst>
      <pc:sldChg chg="modSp">
        <pc:chgData name="Edwards, Mary Beth" userId="S::marybeth.edwards@cityofrockhillsc.gov::ef6bd5df-877a-439b-aada-9702f5ace68e" providerId="AD" clId="Web-{4DCA736C-5EE7-732A-880E-04F8DB799A2F}" dt="2023-07-27T17:42:24.973" v="94" actId="20577"/>
        <pc:sldMkLst>
          <pc:docMk/>
          <pc:sldMk cId="46540426" sldId="696"/>
        </pc:sldMkLst>
        <pc:spChg chg="mod">
          <ac:chgData name="Edwards, Mary Beth" userId="S::marybeth.edwards@cityofrockhillsc.gov::ef6bd5df-877a-439b-aada-9702f5ace68e" providerId="AD" clId="Web-{4DCA736C-5EE7-732A-880E-04F8DB799A2F}" dt="2023-07-27T17:42:24.973" v="94" actId="20577"/>
          <ac:spMkLst>
            <pc:docMk/>
            <pc:sldMk cId="46540426" sldId="696"/>
            <ac:spMk id="3" creationId="{697656B3-3E9C-EAA9-6A78-BC26EB58DC82}"/>
          </ac:spMkLst>
        </pc:spChg>
      </pc:sldChg>
    </pc:docChg>
  </pc:docChgLst>
  <pc:docChgLst>
    <pc:chgData name="Brown, Lisa" userId="b351706a-2a1a-4536-87f9-6ee6725ea36a" providerId="ADAL" clId="{D2B8EE42-9B1C-4086-85F6-FC188FB64D7E}"/>
    <pc:docChg chg="custSel delSld modSld delMainMaster">
      <pc:chgData name="Brown, Lisa" userId="b351706a-2a1a-4536-87f9-6ee6725ea36a" providerId="ADAL" clId="{D2B8EE42-9B1C-4086-85F6-FC188FB64D7E}" dt="2023-06-27T15:26:42.335" v="137" actId="47"/>
      <pc:docMkLst>
        <pc:docMk/>
      </pc:docMkLst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3400778302" sldId="256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334803843" sldId="258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982133006" sldId="259"/>
        </pc:sldMkLst>
      </pc:sldChg>
      <pc:sldChg chg="del">
        <pc:chgData name="Brown, Lisa" userId="b351706a-2a1a-4536-87f9-6ee6725ea36a" providerId="ADAL" clId="{D2B8EE42-9B1C-4086-85F6-FC188FB64D7E}" dt="2023-06-27T15:26:37.394" v="136" actId="47"/>
        <pc:sldMkLst>
          <pc:docMk/>
          <pc:sldMk cId="2176513424" sldId="271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3786731539" sldId="308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238837101" sldId="309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2206510881" sldId="310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999756087" sldId="311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826262712" sldId="319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4034175201" sldId="320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3001248492" sldId="321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3649211003" sldId="322"/>
        </pc:sldMkLst>
      </pc:sldChg>
      <pc:sldChg chg="addSp delSp modSp mod">
        <pc:chgData name="Brown, Lisa" userId="b351706a-2a1a-4536-87f9-6ee6725ea36a" providerId="ADAL" clId="{D2B8EE42-9B1C-4086-85F6-FC188FB64D7E}" dt="2023-06-27T15:26:23.806" v="134" actId="478"/>
        <pc:sldMkLst>
          <pc:docMk/>
          <pc:sldMk cId="142217947" sldId="616"/>
        </pc:sldMkLst>
        <pc:spChg chg="mod">
          <ac:chgData name="Brown, Lisa" userId="b351706a-2a1a-4536-87f9-6ee6725ea36a" providerId="ADAL" clId="{D2B8EE42-9B1C-4086-85F6-FC188FB64D7E}" dt="2023-06-27T15:26:21.753" v="133" actId="20577"/>
          <ac:spMkLst>
            <pc:docMk/>
            <pc:sldMk cId="142217947" sldId="616"/>
            <ac:spMk id="2" creationId="{628BBCBB-6E07-BC64-969E-4843FFCBCC7E}"/>
          </ac:spMkLst>
        </pc:spChg>
        <pc:spChg chg="add mod">
          <ac:chgData name="Brown, Lisa" userId="b351706a-2a1a-4536-87f9-6ee6725ea36a" providerId="ADAL" clId="{D2B8EE42-9B1C-4086-85F6-FC188FB64D7E}" dt="2023-06-27T15:26:23.806" v="134" actId="478"/>
          <ac:spMkLst>
            <pc:docMk/>
            <pc:sldMk cId="142217947" sldId="616"/>
            <ac:spMk id="4" creationId="{B685B9EC-5D70-823E-4E13-CF17A7318F37}"/>
          </ac:spMkLst>
        </pc:spChg>
        <pc:graphicFrameChg chg="del modGraphic">
          <ac:chgData name="Brown, Lisa" userId="b351706a-2a1a-4536-87f9-6ee6725ea36a" providerId="ADAL" clId="{D2B8EE42-9B1C-4086-85F6-FC188FB64D7E}" dt="2023-06-27T15:26:23.806" v="134" actId="478"/>
          <ac:graphicFrameMkLst>
            <pc:docMk/>
            <pc:sldMk cId="142217947" sldId="616"/>
            <ac:graphicFrameMk id="11" creationId="{2D3B60D8-EC86-D411-087D-16B4B36EB573}"/>
          </ac:graphicFrameMkLst>
        </pc:graphicFrameChg>
      </pc:sldChg>
      <pc:sldChg chg="addSp delSp modSp mod">
        <pc:chgData name="Brown, Lisa" userId="b351706a-2a1a-4536-87f9-6ee6725ea36a" providerId="ADAL" clId="{D2B8EE42-9B1C-4086-85F6-FC188FB64D7E}" dt="2023-06-27T15:26:16.192" v="128" actId="20577"/>
        <pc:sldMkLst>
          <pc:docMk/>
          <pc:sldMk cId="421896274" sldId="619"/>
        </pc:sldMkLst>
        <pc:spChg chg="mod">
          <ac:chgData name="Brown, Lisa" userId="b351706a-2a1a-4536-87f9-6ee6725ea36a" providerId="ADAL" clId="{D2B8EE42-9B1C-4086-85F6-FC188FB64D7E}" dt="2023-06-27T15:26:16.192" v="128" actId="20577"/>
          <ac:spMkLst>
            <pc:docMk/>
            <pc:sldMk cId="421896274" sldId="619"/>
            <ac:spMk id="2" creationId="{628BBCBB-6E07-BC64-969E-4843FFCBCC7E}"/>
          </ac:spMkLst>
        </pc:spChg>
        <pc:spChg chg="add mod">
          <ac:chgData name="Brown, Lisa" userId="b351706a-2a1a-4536-87f9-6ee6725ea36a" providerId="ADAL" clId="{D2B8EE42-9B1C-4086-85F6-FC188FB64D7E}" dt="2023-06-27T15:26:08.732" v="123" actId="478"/>
          <ac:spMkLst>
            <pc:docMk/>
            <pc:sldMk cId="421896274" sldId="619"/>
            <ac:spMk id="4" creationId="{A353B098-666F-369D-462D-486FC77F66A3}"/>
          </ac:spMkLst>
        </pc:spChg>
        <pc:graphicFrameChg chg="del">
          <ac:chgData name="Brown, Lisa" userId="b351706a-2a1a-4536-87f9-6ee6725ea36a" providerId="ADAL" clId="{D2B8EE42-9B1C-4086-85F6-FC188FB64D7E}" dt="2023-06-27T15:26:08.732" v="123" actId="478"/>
          <ac:graphicFrameMkLst>
            <pc:docMk/>
            <pc:sldMk cId="421896274" sldId="619"/>
            <ac:graphicFrameMk id="6" creationId="{68B63AE0-E463-438D-BB7E-23411A8FB906}"/>
          </ac:graphicFrameMkLst>
        </pc:graphicFrameChg>
      </pc:sldChg>
      <pc:sldChg chg="del">
        <pc:chgData name="Brown, Lisa" userId="b351706a-2a1a-4536-87f9-6ee6725ea36a" providerId="ADAL" clId="{D2B8EE42-9B1C-4086-85F6-FC188FB64D7E}" dt="2023-06-27T15:26:37.394" v="136" actId="47"/>
        <pc:sldMkLst>
          <pc:docMk/>
          <pc:sldMk cId="4239746026" sldId="621"/>
        </pc:sldMkLst>
      </pc:sldChg>
      <pc:sldChg chg="del">
        <pc:chgData name="Brown, Lisa" userId="b351706a-2a1a-4536-87f9-6ee6725ea36a" providerId="ADAL" clId="{D2B8EE42-9B1C-4086-85F6-FC188FB64D7E}" dt="2023-06-27T15:26:37.394" v="136" actId="47"/>
        <pc:sldMkLst>
          <pc:docMk/>
          <pc:sldMk cId="3285511878" sldId="623"/>
        </pc:sldMkLst>
      </pc:sldChg>
      <pc:sldChg chg="modSp mod">
        <pc:chgData name="Brown, Lisa" userId="b351706a-2a1a-4536-87f9-6ee6725ea36a" providerId="ADAL" clId="{D2B8EE42-9B1C-4086-85F6-FC188FB64D7E}" dt="2023-06-27T15:25:06.299" v="7" actId="20577"/>
        <pc:sldMkLst>
          <pc:docMk/>
          <pc:sldMk cId="3781068429" sldId="634"/>
        </pc:sldMkLst>
        <pc:spChg chg="mod">
          <ac:chgData name="Brown, Lisa" userId="b351706a-2a1a-4536-87f9-6ee6725ea36a" providerId="ADAL" clId="{D2B8EE42-9B1C-4086-85F6-FC188FB64D7E}" dt="2023-06-27T15:25:06.299" v="7" actId="20577"/>
          <ac:spMkLst>
            <pc:docMk/>
            <pc:sldMk cId="3781068429" sldId="634"/>
            <ac:spMk id="3" creationId="{2061B550-37C6-4703-BBCF-3F7CB6721957}"/>
          </ac:spMkLst>
        </pc:spChg>
      </pc:sldChg>
      <pc:sldChg chg="modSp mod">
        <pc:chgData name="Brown, Lisa" userId="b351706a-2a1a-4536-87f9-6ee6725ea36a" providerId="ADAL" clId="{D2B8EE42-9B1C-4086-85F6-FC188FB64D7E}" dt="2023-06-27T15:26:03.440" v="122" actId="20577"/>
        <pc:sldMkLst>
          <pc:docMk/>
          <pc:sldMk cId="3806947776" sldId="635"/>
        </pc:sldMkLst>
        <pc:spChg chg="mod">
          <ac:chgData name="Brown, Lisa" userId="b351706a-2a1a-4536-87f9-6ee6725ea36a" providerId="ADAL" clId="{D2B8EE42-9B1C-4086-85F6-FC188FB64D7E}" dt="2023-06-27T15:26:03.440" v="122" actId="20577"/>
          <ac:spMkLst>
            <pc:docMk/>
            <pc:sldMk cId="3806947776" sldId="635"/>
            <ac:spMk id="10" creationId="{35B70E72-D0B2-4EA5-B3A7-EF78E99F7E58}"/>
          </ac:spMkLst>
        </pc:spChg>
      </pc:sldChg>
      <pc:sldChg chg="del">
        <pc:chgData name="Brown, Lisa" userId="b351706a-2a1a-4536-87f9-6ee6725ea36a" providerId="ADAL" clId="{D2B8EE42-9B1C-4086-85F6-FC188FB64D7E}" dt="2023-06-27T15:26:37.394" v="136" actId="47"/>
        <pc:sldMkLst>
          <pc:docMk/>
          <pc:sldMk cId="1427292537" sldId="636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4233105602" sldId="638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663220246" sldId="639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3119241616" sldId="640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2181873275" sldId="641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2977069703" sldId="642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483435635" sldId="645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4128481566" sldId="647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924344334" sldId="648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87240596" sldId="650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14926206" sldId="651"/>
        </pc:sldMkLst>
      </pc:sldChg>
      <pc:sldChg chg="del">
        <pc:chgData name="Brown, Lisa" userId="b351706a-2a1a-4536-87f9-6ee6725ea36a" providerId="ADAL" clId="{D2B8EE42-9B1C-4086-85F6-FC188FB64D7E}" dt="2023-06-27T15:26:31.190" v="135" actId="47"/>
        <pc:sldMkLst>
          <pc:docMk/>
          <pc:sldMk cId="378988888" sldId="653"/>
        </pc:sldMkLst>
      </pc:sldChg>
      <pc:sldChg chg="del">
        <pc:chgData name="Brown, Lisa" userId="b351706a-2a1a-4536-87f9-6ee6725ea36a" providerId="ADAL" clId="{D2B8EE42-9B1C-4086-85F6-FC188FB64D7E}" dt="2023-06-27T15:26:31.190" v="135" actId="47"/>
        <pc:sldMkLst>
          <pc:docMk/>
          <pc:sldMk cId="2399693451" sldId="654"/>
        </pc:sldMkLst>
      </pc:sldChg>
      <pc:sldChg chg="del">
        <pc:chgData name="Brown, Lisa" userId="b351706a-2a1a-4536-87f9-6ee6725ea36a" providerId="ADAL" clId="{D2B8EE42-9B1C-4086-85F6-FC188FB64D7E}" dt="2023-06-27T15:26:31.190" v="135" actId="47"/>
        <pc:sldMkLst>
          <pc:docMk/>
          <pc:sldMk cId="1633866069" sldId="655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655822388" sldId="658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53442422" sldId="659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232091367" sldId="660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516695910" sldId="661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2178569431" sldId="662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488202205" sldId="663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4196009719" sldId="664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2547530069" sldId="665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3246355370" sldId="666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695335038" sldId="667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785067584" sldId="668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634248021" sldId="669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3678032234" sldId="670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3468438503" sldId="671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695336949" sldId="672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508404924" sldId="673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2444748803" sldId="674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730228661" sldId="675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2818476009" sldId="676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3914408828" sldId="677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3335030333" sldId="678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476180485" sldId="679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2473697775" sldId="680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2022312586" sldId="681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842062493" sldId="682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537681262" sldId="683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4236596231" sldId="684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931514024" sldId="685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4104662964" sldId="686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2660945997" sldId="687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702189826" sldId="688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4123454962" sldId="689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1522893564" sldId="690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2644933501" sldId="691"/>
        </pc:sldMkLst>
      </pc:sldChg>
      <pc:sldChg chg="del">
        <pc:chgData name="Brown, Lisa" userId="b351706a-2a1a-4536-87f9-6ee6725ea36a" providerId="ADAL" clId="{D2B8EE42-9B1C-4086-85F6-FC188FB64D7E}" dt="2023-06-27T15:26:42.335" v="137" actId="47"/>
        <pc:sldMkLst>
          <pc:docMk/>
          <pc:sldMk cId="921334306" sldId="692"/>
        </pc:sldMkLst>
      </pc:sldChg>
      <pc:sldMasterChg chg="del delSldLayout">
        <pc:chgData name="Brown, Lisa" userId="b351706a-2a1a-4536-87f9-6ee6725ea36a" providerId="ADAL" clId="{D2B8EE42-9B1C-4086-85F6-FC188FB64D7E}" dt="2023-06-27T15:26:37.394" v="136" actId="47"/>
        <pc:sldMasterMkLst>
          <pc:docMk/>
          <pc:sldMasterMk cId="4044086414" sldId="2147483689"/>
        </pc:sldMasterMkLst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2213100950" sldId="2147483675"/>
          </pc:sldLayoutMkLst>
        </pc:sldLayoutChg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1264551336" sldId="2147483676"/>
          </pc:sldLayoutMkLst>
        </pc:sldLayoutChg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4109836174" sldId="2147483690"/>
          </pc:sldLayoutMkLst>
        </pc:sldLayoutChg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3392039453" sldId="2147483691"/>
          </pc:sldLayoutMkLst>
        </pc:sldLayoutChg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1068681990" sldId="2147483692"/>
          </pc:sldLayoutMkLst>
        </pc:sldLayoutChg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2919720969" sldId="2147483693"/>
          </pc:sldLayoutMkLst>
        </pc:sldLayoutChg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2472913468" sldId="2147483694"/>
          </pc:sldLayoutMkLst>
        </pc:sldLayoutChg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563897813" sldId="2147483695"/>
          </pc:sldLayoutMkLst>
        </pc:sldLayoutChg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685314411" sldId="2147483696"/>
          </pc:sldLayoutMkLst>
        </pc:sldLayoutChg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565823505" sldId="2147483697"/>
          </pc:sldLayoutMkLst>
        </pc:sldLayoutChg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2436784311" sldId="2147483698"/>
          </pc:sldLayoutMkLst>
        </pc:sldLayoutChg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370537803" sldId="2147483699"/>
          </pc:sldLayoutMkLst>
        </pc:sldLayoutChg>
        <pc:sldLayoutChg chg="del">
          <pc:chgData name="Brown, Lisa" userId="b351706a-2a1a-4536-87f9-6ee6725ea36a" providerId="ADAL" clId="{D2B8EE42-9B1C-4086-85F6-FC188FB64D7E}" dt="2023-06-27T15:26:37.394" v="136" actId="47"/>
          <pc:sldLayoutMkLst>
            <pc:docMk/>
            <pc:sldMasterMk cId="4044086414" sldId="2147483689"/>
            <pc:sldLayoutMk cId="457469963" sldId="2147483700"/>
          </pc:sldLayoutMkLst>
        </pc:sldLayoutChg>
      </pc:sldMasterChg>
    </pc:docChg>
  </pc:docChgLst>
  <pc:docChgLst>
    <pc:chgData name="Edwards, Mary Beth" userId="ef6bd5df-877a-439b-aada-9702f5ace68e" providerId="ADAL" clId="{5D8ACE09-A1B4-49E0-8E91-68D8A0F36C75}"/>
    <pc:docChg chg="addSld delSld modSld">
      <pc:chgData name="Edwards, Mary Beth" userId="ef6bd5df-877a-439b-aada-9702f5ace68e" providerId="ADAL" clId="{5D8ACE09-A1B4-49E0-8E91-68D8A0F36C75}" dt="2023-07-20T20:41:39.700" v="554" actId="47"/>
      <pc:docMkLst>
        <pc:docMk/>
      </pc:docMkLst>
      <pc:sldChg chg="del">
        <pc:chgData name="Edwards, Mary Beth" userId="ef6bd5df-877a-439b-aada-9702f5ace68e" providerId="ADAL" clId="{5D8ACE09-A1B4-49E0-8E91-68D8A0F36C75}" dt="2023-07-20T20:41:39.700" v="554" actId="47"/>
        <pc:sldMkLst>
          <pc:docMk/>
          <pc:sldMk cId="142217947" sldId="616"/>
        </pc:sldMkLst>
      </pc:sldChg>
      <pc:sldChg chg="del">
        <pc:chgData name="Edwards, Mary Beth" userId="ef6bd5df-877a-439b-aada-9702f5ace68e" providerId="ADAL" clId="{5D8ACE09-A1B4-49E0-8E91-68D8A0F36C75}" dt="2023-07-20T20:41:38.238" v="553" actId="47"/>
        <pc:sldMkLst>
          <pc:docMk/>
          <pc:sldMk cId="421896274" sldId="619"/>
        </pc:sldMkLst>
      </pc:sldChg>
      <pc:sldChg chg="modSp mod">
        <pc:chgData name="Edwards, Mary Beth" userId="ef6bd5df-877a-439b-aada-9702f5ace68e" providerId="ADAL" clId="{5D8ACE09-A1B4-49E0-8E91-68D8A0F36C75}" dt="2023-07-20T20:08:44.487" v="12" actId="1076"/>
        <pc:sldMkLst>
          <pc:docMk/>
          <pc:sldMk cId="3781068429" sldId="634"/>
        </pc:sldMkLst>
        <pc:spChg chg="mod">
          <ac:chgData name="Edwards, Mary Beth" userId="ef6bd5df-877a-439b-aada-9702f5ace68e" providerId="ADAL" clId="{5D8ACE09-A1B4-49E0-8E91-68D8A0F36C75}" dt="2023-07-20T20:08:31.646" v="11" actId="1076"/>
          <ac:spMkLst>
            <pc:docMk/>
            <pc:sldMk cId="3781068429" sldId="634"/>
            <ac:spMk id="2" creationId="{81841FB1-A041-4D9E-AA27-4C5BB10AB61E}"/>
          </ac:spMkLst>
        </pc:spChg>
        <pc:spChg chg="mod">
          <ac:chgData name="Edwards, Mary Beth" userId="ef6bd5df-877a-439b-aada-9702f5ace68e" providerId="ADAL" clId="{5D8ACE09-A1B4-49E0-8E91-68D8A0F36C75}" dt="2023-07-20T20:08:44.487" v="12" actId="1076"/>
          <ac:spMkLst>
            <pc:docMk/>
            <pc:sldMk cId="3781068429" sldId="634"/>
            <ac:spMk id="3" creationId="{2061B550-37C6-4703-BBCF-3F7CB6721957}"/>
          </ac:spMkLst>
        </pc:spChg>
      </pc:sldChg>
      <pc:sldChg chg="addSp delSp add del setBg delDesignElem">
        <pc:chgData name="Edwards, Mary Beth" userId="ef6bd5df-877a-439b-aada-9702f5ace68e" providerId="ADAL" clId="{5D8ACE09-A1B4-49E0-8E91-68D8A0F36C75}" dt="2023-07-20T20:10:59.563" v="18"/>
        <pc:sldMkLst>
          <pc:docMk/>
          <pc:sldMk cId="174622864" sldId="694"/>
        </pc:sldMkLst>
        <pc:spChg chg="add del">
          <ac:chgData name="Edwards, Mary Beth" userId="ef6bd5df-877a-439b-aada-9702f5ace68e" providerId="ADAL" clId="{5D8ACE09-A1B4-49E0-8E91-68D8A0F36C75}" dt="2023-07-20T20:10:59.563" v="18"/>
          <ac:spMkLst>
            <pc:docMk/>
            <pc:sldMk cId="174622864" sldId="694"/>
            <ac:spMk id="16" creationId="{D12DDE76-C203-4047-9998-63900085B5E8}"/>
          </ac:spMkLst>
        </pc:spChg>
      </pc:sldChg>
      <pc:sldChg chg="modSp mod">
        <pc:chgData name="Edwards, Mary Beth" userId="ef6bd5df-877a-439b-aada-9702f5ace68e" providerId="ADAL" clId="{5D8ACE09-A1B4-49E0-8E91-68D8A0F36C75}" dt="2023-07-20T20:33:59.643" v="334" actId="6549"/>
        <pc:sldMkLst>
          <pc:docMk/>
          <pc:sldMk cId="1068659464" sldId="694"/>
        </pc:sldMkLst>
        <pc:spChg chg="mod">
          <ac:chgData name="Edwards, Mary Beth" userId="ef6bd5df-877a-439b-aada-9702f5ace68e" providerId="ADAL" clId="{5D8ACE09-A1B4-49E0-8E91-68D8A0F36C75}" dt="2023-07-20T20:12:46.060" v="33" actId="6549"/>
          <ac:spMkLst>
            <pc:docMk/>
            <pc:sldMk cId="1068659464" sldId="694"/>
            <ac:spMk id="2" creationId="{628BBCBB-6E07-BC64-969E-4843FFCBCC7E}"/>
          </ac:spMkLst>
        </pc:spChg>
        <pc:graphicFrameChg chg="modGraphic">
          <ac:chgData name="Edwards, Mary Beth" userId="ef6bd5df-877a-439b-aada-9702f5ace68e" providerId="ADAL" clId="{5D8ACE09-A1B4-49E0-8E91-68D8A0F36C75}" dt="2023-07-20T20:33:59.643" v="334" actId="6549"/>
          <ac:graphicFrameMkLst>
            <pc:docMk/>
            <pc:sldMk cId="1068659464" sldId="694"/>
            <ac:graphicFrameMk id="6" creationId="{68B63AE0-E463-438D-BB7E-23411A8FB906}"/>
          </ac:graphicFrameMkLst>
        </pc:graphicFrameChg>
      </pc:sldChg>
      <pc:sldChg chg="addSp delSp add del setBg delDesignElem">
        <pc:chgData name="Edwards, Mary Beth" userId="ef6bd5df-877a-439b-aada-9702f5ace68e" providerId="ADAL" clId="{5D8ACE09-A1B4-49E0-8E91-68D8A0F36C75}" dt="2023-07-20T20:10:55.605" v="17"/>
        <pc:sldMkLst>
          <pc:docMk/>
          <pc:sldMk cId="1299976048" sldId="695"/>
        </pc:sldMkLst>
        <pc:spChg chg="add del">
          <ac:chgData name="Edwards, Mary Beth" userId="ef6bd5df-877a-439b-aada-9702f5ace68e" providerId="ADAL" clId="{5D8ACE09-A1B4-49E0-8E91-68D8A0F36C75}" dt="2023-07-20T20:10:55.605" v="17"/>
          <ac:spMkLst>
            <pc:docMk/>
            <pc:sldMk cId="1299976048" sldId="695"/>
            <ac:spMk id="16" creationId="{D12DDE76-C203-4047-9998-63900085B5E8}"/>
          </ac:spMkLst>
        </pc:spChg>
      </pc:sldChg>
      <pc:sldChg chg="modSp mod">
        <pc:chgData name="Edwards, Mary Beth" userId="ef6bd5df-877a-439b-aada-9702f5ace68e" providerId="ADAL" clId="{5D8ACE09-A1B4-49E0-8E91-68D8A0F36C75}" dt="2023-07-20T20:41:29.719" v="552" actId="6549"/>
        <pc:sldMkLst>
          <pc:docMk/>
          <pc:sldMk cId="2633992994" sldId="695"/>
        </pc:sldMkLst>
        <pc:spChg chg="mod">
          <ac:chgData name="Edwards, Mary Beth" userId="ef6bd5df-877a-439b-aada-9702f5ace68e" providerId="ADAL" clId="{5D8ACE09-A1B4-49E0-8E91-68D8A0F36C75}" dt="2023-07-20T20:13:10.635" v="48" actId="122"/>
          <ac:spMkLst>
            <pc:docMk/>
            <pc:sldMk cId="2633992994" sldId="695"/>
            <ac:spMk id="2" creationId="{628BBCBB-6E07-BC64-969E-4843FFCBCC7E}"/>
          </ac:spMkLst>
        </pc:spChg>
        <pc:graphicFrameChg chg="mod modGraphic">
          <ac:chgData name="Edwards, Mary Beth" userId="ef6bd5df-877a-439b-aada-9702f5ace68e" providerId="ADAL" clId="{5D8ACE09-A1B4-49E0-8E91-68D8A0F36C75}" dt="2023-07-20T20:41:29.719" v="552" actId="6549"/>
          <ac:graphicFrameMkLst>
            <pc:docMk/>
            <pc:sldMk cId="2633992994" sldId="695"/>
            <ac:graphicFrameMk id="11" creationId="{2D3B60D8-EC86-D411-087D-16B4B36EB573}"/>
          </ac:graphicFrameMkLst>
        </pc:graphicFrameChg>
      </pc:sldChg>
    </pc:docChg>
  </pc:docChgLst>
  <pc:docChgLst>
    <pc:chgData name="Edwards, Mary Beth" userId="ef6bd5df-877a-439b-aada-9702f5ace68e" providerId="ADAL" clId="{D7220E14-3228-44A9-89C7-535B383137E4}"/>
    <pc:docChg chg="custSel modSld">
      <pc:chgData name="Edwards, Mary Beth" userId="ef6bd5df-877a-439b-aada-9702f5ace68e" providerId="ADAL" clId="{D7220E14-3228-44A9-89C7-535B383137E4}" dt="2023-07-27T20:47:16.362" v="161" actId="20577"/>
      <pc:docMkLst>
        <pc:docMk/>
      </pc:docMkLst>
      <pc:sldChg chg="modSp mod">
        <pc:chgData name="Edwards, Mary Beth" userId="ef6bd5df-877a-439b-aada-9702f5ace68e" providerId="ADAL" clId="{D7220E14-3228-44A9-89C7-535B383137E4}" dt="2023-07-27T20:47:16.362" v="161" actId="20577"/>
        <pc:sldMkLst>
          <pc:docMk/>
          <pc:sldMk cId="46540426" sldId="696"/>
        </pc:sldMkLst>
        <pc:spChg chg="mod">
          <ac:chgData name="Edwards, Mary Beth" userId="ef6bd5df-877a-439b-aada-9702f5ace68e" providerId="ADAL" clId="{D7220E14-3228-44A9-89C7-535B383137E4}" dt="2023-07-27T20:47:16.362" v="161" actId="20577"/>
          <ac:spMkLst>
            <pc:docMk/>
            <pc:sldMk cId="46540426" sldId="696"/>
            <ac:spMk id="3" creationId="{697656B3-3E9C-EAA9-6A78-BC26EB58DC82}"/>
          </ac:spMkLst>
        </pc:spChg>
      </pc:sldChg>
    </pc:docChg>
  </pc:docChgLst>
  <pc:docChgLst>
    <pc:chgData name="Edwards, Mary Beth" userId="ef6bd5df-877a-439b-aada-9702f5ace68e" providerId="ADAL" clId="{57271383-8063-4978-A7B1-866E8CA7DBA2}"/>
    <pc:docChg chg="modSld">
      <pc:chgData name="Edwards, Mary Beth" userId="ef6bd5df-877a-439b-aada-9702f5ace68e" providerId="ADAL" clId="{57271383-8063-4978-A7B1-866E8CA7DBA2}" dt="2023-07-26T15:09:39.768" v="35" actId="20577"/>
      <pc:docMkLst>
        <pc:docMk/>
      </pc:docMkLst>
      <pc:sldChg chg="modSp mod">
        <pc:chgData name="Edwards, Mary Beth" userId="ef6bd5df-877a-439b-aada-9702f5ace68e" providerId="ADAL" clId="{57271383-8063-4978-A7B1-866E8CA7DBA2}" dt="2023-07-26T15:09:39.768" v="35" actId="20577"/>
        <pc:sldMkLst>
          <pc:docMk/>
          <pc:sldMk cId="3584717812" sldId="701"/>
        </pc:sldMkLst>
        <pc:spChg chg="mod">
          <ac:chgData name="Edwards, Mary Beth" userId="ef6bd5df-877a-439b-aada-9702f5ace68e" providerId="ADAL" clId="{57271383-8063-4978-A7B1-866E8CA7DBA2}" dt="2023-07-26T15:09:39.768" v="35" actId="20577"/>
          <ac:spMkLst>
            <pc:docMk/>
            <pc:sldMk cId="3584717812" sldId="701"/>
            <ac:spMk id="3" creationId="{08CBD917-FF03-F53C-B379-F48B8E4440F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AE668-F001-41E0-8A4A-BA1BBFCF376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A582A-7944-49E7-97FA-BB8E83C4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57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3BDB3-08FC-40A9-94EA-37ED2E81D7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637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4C9386-CFB9-49A4-8DFC-358D2EC04C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5637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1553E-2919-4A62-A708-BAE16463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21E4-6C8B-4E21-8A86-EE198B32A1BC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A77D9-47ED-4351-9C57-4AC157505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9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3BDB3-08FC-40A9-94EA-37ED2E81D7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637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4C9386-CFB9-49A4-8DFC-358D2EC04C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5637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1553E-2919-4A62-A708-BAE16463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21E4-6C8B-4E21-8A86-EE198B32A1BC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A77D9-47ED-4351-9C57-4AC157505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9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F3C3-D544-4CF1-85D5-9D99ACFD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BD8BA-C6C6-4178-A778-8648D4684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0B58B-0022-4EC3-8BA8-F7965FDEE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21E4-6C8B-4E21-8A86-EE198B32A1BC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DDC82-3C50-41D9-884D-11BF4782A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9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87723-DD1E-4AC1-A9B8-D97D15B0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2402008"/>
            <a:ext cx="10332019" cy="868525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accent1"/>
                </a:solidFill>
                <a:latin typeface="Atten New Bold" panose="000008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43A0D-8AC3-41FD-87B7-8C75C1449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3429001"/>
            <a:ext cx="7206681" cy="692624"/>
          </a:xfrm>
        </p:spPr>
        <p:txBody>
          <a:bodyPr>
            <a:normAutofit/>
          </a:bodyPr>
          <a:lstStyle>
            <a:lvl1pPr marL="0" indent="0">
              <a:buNone/>
              <a:defRPr sz="4000" b="0">
                <a:solidFill>
                  <a:schemeClr val="accent5"/>
                </a:solidFill>
                <a:latin typeface="Atten New Bold" panose="00000800000000000000" pitchFamily="50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B8763-8330-4B3E-A60B-F5E65FC92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21E4-6C8B-4E21-8A86-EE198B32A1BC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40197-5D5D-4BB6-8C48-8E41452CA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6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87723-DD1E-4AC1-A9B8-D97D15B0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02006"/>
            <a:ext cx="10332019" cy="868525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accent1"/>
                </a:solidFill>
                <a:latin typeface="Atten New Bold" panose="000008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43A0D-8AC3-41FD-87B7-8C75C1449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429001"/>
            <a:ext cx="7206681" cy="692624"/>
          </a:xfrm>
        </p:spPr>
        <p:txBody>
          <a:bodyPr>
            <a:normAutofit/>
          </a:bodyPr>
          <a:lstStyle>
            <a:lvl1pPr marL="0" indent="0">
              <a:buNone/>
              <a:defRPr sz="4000" b="0">
                <a:solidFill>
                  <a:schemeClr val="accent5"/>
                </a:solidFill>
                <a:latin typeface="Atten New Bold" panose="000008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B8763-8330-4B3E-A60B-F5E65FC92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21E4-6C8B-4E21-8A86-EE198B32A1BC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40197-5D5D-4BB6-8C48-8E41452CA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6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61D9-0BAA-46E2-AA6D-441C46D39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4ED9E4-B6EB-409C-A1FF-DF4B748CB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21E4-6C8B-4E21-8A86-EE198B32A1BC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7A335B-2A13-4811-8CAB-3982B0328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5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6DDDD0-158A-4A3A-A592-07E8AAD80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021E4-6C8B-4E21-8A86-EE198B32A1BC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420CB3-3FF3-43B0-87EC-9A4E8470F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5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A1CC337-C6FE-4A84-9F95-9C71D2D3A63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D7D059-9B57-403A-B7E2-86D57D1A5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755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8595B-44C9-45F0-9887-B9FE08D84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175543" cy="3944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9B29A-D1F8-452A-B544-187544FDD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021E4-6C8B-4E21-8A86-EE198B32A1BC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1FAB9-A694-4E02-8C45-404429965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2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3702" r:id="rId2"/>
    <p:sldLayoutId id="2147483703" r:id="rId3"/>
    <p:sldLayoutId id="2147484145" r:id="rId4"/>
    <p:sldLayoutId id="2147483704" r:id="rId5"/>
    <p:sldLayoutId id="2147483705" r:id="rId6"/>
    <p:sldLayoutId id="214748370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Atten New Bold" panose="000008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41FB1-A041-4D9E-AA27-4C5BB10AB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631" y="1260867"/>
            <a:ext cx="9144000" cy="168978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  <a:latin typeface="Gill Sans MT"/>
              </a:rPr>
              <a:t>Rock Hill Economic </a:t>
            </a:r>
            <a:br>
              <a:rPr lang="en-US" b="1" dirty="0">
                <a:latin typeface="Gill Sans MT"/>
              </a:rPr>
            </a:br>
            <a:r>
              <a:rPr lang="en-US" b="1" dirty="0">
                <a:solidFill>
                  <a:schemeClr val="accent1"/>
                </a:solidFill>
                <a:latin typeface="Gill Sans MT"/>
              </a:rPr>
              <a:t>Development Corporation</a:t>
            </a:r>
            <a:endParaRPr lang="en-US" b="1" dirty="0">
              <a:solidFill>
                <a:schemeClr val="accent1"/>
              </a:solidFill>
              <a:latin typeface="Atten New Bold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61B550-37C6-4703-BBCF-3F7CB67219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7577" y="3034875"/>
            <a:ext cx="7599490" cy="157412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5000" b="1" dirty="0">
                <a:solidFill>
                  <a:schemeClr val="accent5"/>
                </a:solidFill>
                <a:latin typeface="Gill Sans MT"/>
                <a:cs typeface="Calibri"/>
              </a:rPr>
              <a:t>Board of Directors</a:t>
            </a:r>
            <a:endParaRPr lang="en-US" sz="5000" b="1" dirty="0">
              <a:solidFill>
                <a:schemeClr val="accent5"/>
              </a:solidFill>
              <a:latin typeface="Gill Sans MT"/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5000" b="1" dirty="0">
                <a:solidFill>
                  <a:schemeClr val="accent5"/>
                </a:solidFill>
                <a:latin typeface="Gill Sans MT"/>
                <a:cs typeface="Calibri"/>
              </a:rPr>
              <a:t>Meeting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5000" b="1" dirty="0">
                <a:solidFill>
                  <a:schemeClr val="accent5"/>
                </a:solidFill>
                <a:latin typeface="Gill Sans MT"/>
                <a:ea typeface="+mn-lt"/>
                <a:cs typeface="Calibri"/>
              </a:rPr>
              <a:t>August 1, 2023</a:t>
            </a:r>
            <a:endParaRPr lang="en-US" sz="5000" b="1" dirty="0">
              <a:solidFill>
                <a:schemeClr val="accent5"/>
              </a:solidFill>
              <a:latin typeface="Gill Sans MT"/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dirty="0">
              <a:solidFill>
                <a:schemeClr val="accent5"/>
              </a:solidFill>
              <a:latin typeface="Gill Sans M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10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EFB8-CB8D-EEB8-5C05-96CBDBD7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925"/>
            <a:ext cx="10515600" cy="1325563"/>
          </a:xfrm>
        </p:spPr>
        <p:txBody>
          <a:bodyPr/>
          <a:lstStyle/>
          <a:p>
            <a:r>
              <a:rPr lang="en-US" dirty="0"/>
              <a:t>Overarching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BD917-FF03-F53C-B379-F48B8E444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9289"/>
            <a:ext cx="9803860" cy="5360693"/>
          </a:xfrm>
        </p:spPr>
        <p:txBody>
          <a:bodyPr/>
          <a:lstStyle/>
          <a:p>
            <a:r>
              <a:rPr lang="en-US" dirty="0"/>
              <a:t>Committee meetings beginning in August</a:t>
            </a:r>
          </a:p>
          <a:p>
            <a:r>
              <a:rPr lang="en-US" dirty="0"/>
              <a:t>Initial work will be on:</a:t>
            </a:r>
            <a:br>
              <a:rPr lang="en-US" dirty="0"/>
            </a:br>
            <a:r>
              <a:rPr lang="en-US" dirty="0"/>
              <a:t>	- Committee composition</a:t>
            </a:r>
          </a:p>
          <a:p>
            <a:pPr lvl="2">
              <a:buFontTx/>
              <a:buChar char="-"/>
            </a:pPr>
            <a:r>
              <a:rPr lang="en-US" sz="2800" dirty="0"/>
              <a:t>Goal setting</a:t>
            </a:r>
          </a:p>
          <a:p>
            <a:pPr lvl="2">
              <a:buFontTx/>
              <a:buChar char="-"/>
            </a:pPr>
            <a:r>
              <a:rPr lang="en-US" sz="2800" dirty="0"/>
              <a:t>Programmatic Opportunities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64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EFB8-CB8D-EEB8-5C05-96CBDBD7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925"/>
            <a:ext cx="10515600" cy="1325563"/>
          </a:xfrm>
        </p:spPr>
        <p:txBody>
          <a:bodyPr/>
          <a:lstStyle/>
          <a:p>
            <a:r>
              <a:rPr lang="en-US" dirty="0"/>
              <a:t>Business Recruitment &amp; Expansion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BD917-FF03-F53C-B379-F48B8E444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9289"/>
            <a:ext cx="9803860" cy="536069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r>
              <a:rPr lang="en-US" dirty="0"/>
              <a:t>Aspen Update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WSR Project  (Building B) is still in plan review stage </a:t>
            </a:r>
          </a:p>
          <a:p>
            <a:pPr lvl="1"/>
            <a:r>
              <a:rPr lang="en-US" dirty="0">
                <a:cs typeface="Calibri"/>
              </a:rPr>
              <a:t>Phase One Infrastructure is complete</a:t>
            </a:r>
          </a:p>
          <a:p>
            <a:pPr lvl="1"/>
            <a:r>
              <a:rPr lang="en-US" dirty="0">
                <a:cs typeface="Calibri"/>
              </a:rPr>
              <a:t>Phase Two Infrastructure</a:t>
            </a:r>
          </a:p>
          <a:p>
            <a:pPr lvl="2"/>
            <a:r>
              <a:rPr lang="en-US" dirty="0">
                <a:cs typeface="Calibri"/>
              </a:rPr>
              <a:t>Estimated Cost $5.9 Million </a:t>
            </a:r>
            <a:endParaRPr lang="en-US" dirty="0"/>
          </a:p>
          <a:p>
            <a:pPr lvl="2"/>
            <a:r>
              <a:rPr lang="en-US" dirty="0">
                <a:cs typeface="Calibri"/>
              </a:rPr>
              <a:t>Need to develop a funding plan </a:t>
            </a:r>
          </a:p>
          <a:p>
            <a:pPr lvl="2"/>
            <a:r>
              <a:rPr lang="en-US" dirty="0">
                <a:cs typeface="Calibri"/>
              </a:rPr>
              <a:t>Confirm participation with development partner CK </a:t>
            </a:r>
          </a:p>
          <a:p>
            <a:pPr lvl="2"/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Other sites/opportunities are under consideration </a:t>
            </a:r>
          </a:p>
          <a:p>
            <a:pPr lvl="1"/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6912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EFB8-CB8D-EEB8-5C05-96CBDBD7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925"/>
            <a:ext cx="10515600" cy="1325563"/>
          </a:xfrm>
        </p:spPr>
        <p:txBody>
          <a:bodyPr/>
          <a:lstStyle/>
          <a:p>
            <a:r>
              <a:rPr lang="en-US" dirty="0"/>
              <a:t>Placemaking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BD917-FF03-F53C-B379-F48B8E444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9289"/>
            <a:ext cx="9803860" cy="536069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r>
              <a:rPr lang="en-US" dirty="0"/>
              <a:t>NEA Grant Opportunity – </a:t>
            </a:r>
            <a:r>
              <a:rPr lang="en-US" sz="2800" dirty="0"/>
              <a:t>Our Town</a:t>
            </a:r>
            <a:r>
              <a:rPr lang="en-US"/>
              <a:t> </a:t>
            </a:r>
            <a:endParaRPr lang="en-US" sz="2800">
              <a:cs typeface="Calibri"/>
            </a:endParaRPr>
          </a:p>
          <a:p>
            <a:pPr lvl="1"/>
            <a:r>
              <a:rPr lang="en-US" dirty="0"/>
              <a:t>Goal: Apply for the Freedom Riders interpretive space</a:t>
            </a:r>
          </a:p>
          <a:p>
            <a:pPr lvl="1"/>
            <a:r>
              <a:rPr lang="en-US" dirty="0"/>
              <a:t>Previously funded through Our Town: Freedom Walkway &amp; the Bleachery Heritage Project</a:t>
            </a:r>
          </a:p>
          <a:p>
            <a:pPr lvl="1"/>
            <a:r>
              <a:rPr lang="en-US" dirty="0"/>
              <a:t>Awards range between: $25k - $125k; requires a 1 to 1 match</a:t>
            </a:r>
          </a:p>
          <a:p>
            <a:pPr lvl="1"/>
            <a:r>
              <a:rPr lang="en-US" dirty="0"/>
              <a:t>Due Date: August 17, 2023</a:t>
            </a:r>
          </a:p>
          <a:p>
            <a:pPr lvl="1"/>
            <a:endParaRPr lang="en-US">
              <a:cs typeface="Calibri"/>
            </a:endParaRPr>
          </a:p>
          <a:p>
            <a:r>
              <a:rPr lang="en-US">
                <a:ea typeface="+mn-lt"/>
                <a:cs typeface="+mn-lt"/>
              </a:rPr>
              <a:t>Freedom Walkway Ceremony – Tuesday, November 14th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4717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EFB8-CB8D-EEB8-5C05-96CBDBD7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311" y="-49742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latin typeface="Atten New Bold"/>
              </a:rPr>
              <a:t>Small Business &amp; Entrepreneurship</a:t>
            </a:r>
            <a:br>
              <a:rPr lang="en-US">
                <a:latin typeface="Atten New Bold"/>
              </a:rPr>
            </a:br>
            <a:r>
              <a:rPr lang="en-US" sz="1200">
                <a:solidFill>
                  <a:srgbClr val="FF0000"/>
                </a:solidFill>
                <a:latin typeface="Atten New Bold"/>
              </a:rPr>
              <a:t>Need Committee Members-please email Cathy.murphy@cityofrockhill.com</a:t>
            </a:r>
            <a:endParaRPr lang="en-US" sz="120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BD917-FF03-F53C-B379-F48B8E444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867" y="1138137"/>
            <a:ext cx="10085962" cy="550585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/>
              <a:t>Lender </a:t>
            </a:r>
            <a:r>
              <a:rPr lang="en-US" dirty="0"/>
              <a:t>Financing Event (November</a:t>
            </a:r>
            <a:r>
              <a:rPr lang="en-US"/>
              <a:t> 15th</a:t>
            </a:r>
            <a:r>
              <a:rPr lang="en-US" dirty="0"/>
              <a:t>) w/ SBDC Partners</a:t>
            </a:r>
          </a:p>
          <a:p>
            <a:endParaRPr lang="en-US" dirty="0"/>
          </a:p>
          <a:p>
            <a:r>
              <a:rPr lang="en-US" dirty="0"/>
              <a:t>SC Commerce - Relentless Challenge Grant</a:t>
            </a:r>
            <a:endParaRPr lang="en-US" sz="2800" dirty="0"/>
          </a:p>
          <a:p>
            <a:pPr lvl="1"/>
            <a:r>
              <a:rPr lang="en-US" dirty="0"/>
              <a:t>Goal: Catalyze high-growth/high-impact entrepreneurship to accelerate a sustainable, knowledge-economy</a:t>
            </a:r>
            <a:r>
              <a:rPr lang="en-US"/>
              <a:t> </a:t>
            </a:r>
            <a:endParaRPr lang="en-US" dirty="0"/>
          </a:p>
          <a:p>
            <a:pPr lvl="1"/>
            <a:r>
              <a:rPr lang="en-US" dirty="0"/>
              <a:t>Previously funded through Relentless: Office Hours expansion of Gravity Center in 2022; Gravity Center received in 2023.</a:t>
            </a:r>
          </a:p>
          <a:p>
            <a:pPr lvl="1"/>
            <a:r>
              <a:rPr lang="en-US" dirty="0"/>
              <a:t>Award maximum is $75k; requires a 1 to 1 match</a:t>
            </a:r>
          </a:p>
          <a:p>
            <a:pPr lvl="1"/>
            <a:r>
              <a:rPr lang="en-US" dirty="0"/>
              <a:t>Due Date: October 31, 2023</a:t>
            </a:r>
          </a:p>
          <a:p>
            <a:pPr lvl="1"/>
            <a:endParaRPr lang="en-US" dirty="0"/>
          </a:p>
          <a:p>
            <a:r>
              <a:rPr lang="en-US" dirty="0"/>
              <a:t>EDA – Build to Scale’s Venture Challenge Ignite</a:t>
            </a:r>
            <a:endParaRPr lang="en-US" sz="2800" dirty="0"/>
          </a:p>
          <a:p>
            <a:pPr lvl="1"/>
            <a:r>
              <a:rPr lang="en-US" dirty="0"/>
              <a:t>Goal: Provide operational and programmatic funding to support the development of nascent technology-based ecosystems</a:t>
            </a:r>
          </a:p>
          <a:p>
            <a:pPr lvl="1"/>
            <a:r>
              <a:rPr lang="en-US" dirty="0"/>
              <a:t>Seeking to have a community needs audit/assessment to support a tech-based economic development strategy</a:t>
            </a:r>
          </a:p>
          <a:p>
            <a:pPr lvl="1"/>
            <a:r>
              <a:rPr lang="en-US" dirty="0"/>
              <a:t>New opportunity </a:t>
            </a:r>
          </a:p>
          <a:p>
            <a:pPr lvl="1"/>
            <a:r>
              <a:rPr lang="en-US" dirty="0"/>
              <a:t>Award maximum is $300k; requires a 1 to 1 match</a:t>
            </a:r>
          </a:p>
          <a:p>
            <a:pPr lvl="1"/>
            <a:r>
              <a:rPr lang="en-US" dirty="0"/>
              <a:t>Due Date: July 28, 2023 (already submitted </a:t>
            </a:r>
            <a:r>
              <a:rPr lang="en-US" dirty="0">
                <a:sym typeface="Wingdings" panose="05000000000000000000" pitchFamily="2" charset="2"/>
              </a:rPr>
              <a:t>)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541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EFB8-CB8D-EEB8-5C05-96CBDBD7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925"/>
            <a:ext cx="10515600" cy="1325563"/>
          </a:xfrm>
        </p:spPr>
        <p:txBody>
          <a:bodyPr/>
          <a:lstStyle/>
          <a:p>
            <a:r>
              <a:rPr lang="en-US" dirty="0"/>
              <a:t>Workforce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BD917-FF03-F53C-B379-F48B8E444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9289"/>
            <a:ext cx="9803860" cy="53606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Identifying funding sources to continue supporting the Talent Pipeline Program </a:t>
            </a:r>
          </a:p>
          <a:p>
            <a:pPr lvl="1"/>
            <a:r>
              <a:rPr lang="en-US">
                <a:cs typeface="Calibri"/>
              </a:rPr>
              <a:t>Currently supporting 17 interns across 12 businesses 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Rock Hill x </a:t>
            </a:r>
            <a:r>
              <a:rPr lang="en-US" err="1">
                <a:cs typeface="Calibri"/>
              </a:rPr>
              <a:t>CareerVillage</a:t>
            </a:r>
            <a:r>
              <a:rPr lang="en-US">
                <a:cs typeface="Calibri"/>
              </a:rPr>
              <a:t> partnership showcased at the SC Education + Business Summit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Personnel Changes</a:t>
            </a: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3164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AB4859-AE59-439D-9D69-5189317DD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1410"/>
            <a:ext cx="9144000" cy="99518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Gill Sans MT"/>
              </a:rPr>
              <a:t>Chairman’s Remarks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53B224-EDE1-4CE0-5FF0-AA3BCA7A142D}"/>
              </a:ext>
            </a:extLst>
          </p:cNvPr>
          <p:cNvSpPr txBox="1">
            <a:spLocks/>
          </p:cNvSpPr>
          <p:nvPr/>
        </p:nvSpPr>
        <p:spPr>
          <a:xfrm>
            <a:off x="4474724" y="3658478"/>
            <a:ext cx="3734176" cy="903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4"/>
                </a:solidFill>
                <a:latin typeface="Atten New Bold" panose="00000800000000000000" pitchFamily="50" charset="0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solidFill>
                  <a:schemeClr val="accent5"/>
                </a:solidFill>
                <a:latin typeface="Gill Sans MT"/>
              </a:rPr>
              <a:t>Matt Dosch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21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AB4859-AE59-439D-9D69-5189317DD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1410"/>
            <a:ext cx="9144000" cy="99518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accent1"/>
                </a:solidFill>
                <a:latin typeface="Gill Sans MT"/>
              </a:rPr>
              <a:t>Other Business</a:t>
            </a:r>
          </a:p>
        </p:txBody>
      </p:sp>
    </p:spTree>
    <p:extLst>
      <p:ext uri="{BB962C8B-B14F-4D97-AF65-F5344CB8AC3E}">
        <p14:creationId xmlns:p14="http://schemas.microsoft.com/office/powerpoint/2010/main" val="2451047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6527E7-B19B-406A-AA4A-F46976501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507" y="218329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>
                <a:solidFill>
                  <a:schemeClr val="accent1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08282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4FF946D-FEB3-3C6C-8D7C-44AE69714AC9}"/>
              </a:ext>
            </a:extLst>
          </p:cNvPr>
          <p:cNvSpPr txBox="1"/>
          <p:nvPr/>
        </p:nvSpPr>
        <p:spPr>
          <a:xfrm>
            <a:off x="742043" y="143328"/>
            <a:ext cx="7541984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i="0">
                <a:solidFill>
                  <a:srgbClr val="109AD6"/>
                </a:solidFill>
                <a:effectLst/>
                <a:latin typeface="Gill Sans MT" panose="020B0502020104020203" pitchFamily="34" charset="0"/>
              </a:rPr>
              <a:t>AGENDA</a:t>
            </a:r>
            <a:endParaRPr lang="en-US" sz="4800" b="1">
              <a:solidFill>
                <a:srgbClr val="0079C0"/>
              </a:solidFill>
              <a:latin typeface="Gill Sans MT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B70E72-D0B2-4EA5-B3A7-EF78E99F7E58}"/>
              </a:ext>
            </a:extLst>
          </p:cNvPr>
          <p:cNvSpPr/>
          <p:nvPr/>
        </p:nvSpPr>
        <p:spPr>
          <a:xfrm>
            <a:off x="1094076" y="974325"/>
            <a:ext cx="8833658" cy="690958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latin typeface="Gill Sans MT"/>
                <a:ea typeface="Times New Roman" panose="02020603050405020304" pitchFamily="18" charset="0"/>
                <a:cs typeface="Calibri-Light"/>
              </a:rPr>
              <a:t>Call to Order</a:t>
            </a:r>
          </a:p>
          <a:p>
            <a:pPr marL="514350" lvl="1" indent="-514350">
              <a:spcAft>
                <a:spcPts val="600"/>
              </a:spcAft>
              <a:buAutoNum type="arabicPeriod"/>
            </a:pPr>
            <a:r>
              <a:rPr lang="en-US" sz="2000" dirty="0">
                <a:latin typeface="Gill Sans MT"/>
                <a:ea typeface="Times New Roman" panose="02020603050405020304" pitchFamily="18" charset="0"/>
                <a:cs typeface="Calibri-Light"/>
              </a:rPr>
              <a:t>Approval of June 6, 2023</a:t>
            </a:r>
            <a:r>
              <a:rPr lang="en-US" sz="2000">
                <a:latin typeface="Gill Sans MT"/>
                <a:ea typeface="Times New Roman" panose="02020603050405020304" pitchFamily="18" charset="0"/>
                <a:cs typeface="Calibri-Light"/>
              </a:rPr>
              <a:t>,</a:t>
            </a:r>
            <a:r>
              <a:rPr lang="en-US" sz="2000" dirty="0">
                <a:latin typeface="Gill Sans MT"/>
                <a:ea typeface="Times New Roman" panose="02020603050405020304" pitchFamily="18" charset="0"/>
                <a:cs typeface="Calibri-Light"/>
              </a:rPr>
              <a:t> Meeting Minutes</a:t>
            </a:r>
          </a:p>
          <a:p>
            <a:pPr marL="514350" lvl="1" indent="-514350">
              <a:spcAft>
                <a:spcPts val="600"/>
              </a:spcAft>
              <a:buAutoNum type="arabicPeriod"/>
            </a:pPr>
            <a:r>
              <a:rPr lang="en-US" sz="2000" dirty="0">
                <a:latin typeface="Gill Sans MT"/>
                <a:ea typeface="Times New Roman" panose="02020603050405020304" pitchFamily="18" charset="0"/>
                <a:cs typeface="Calibri-Light"/>
              </a:rPr>
              <a:t>Financials</a:t>
            </a:r>
          </a:p>
          <a:p>
            <a:pPr marL="971550" lvl="2" indent="-514350">
              <a:spcAft>
                <a:spcPts val="600"/>
              </a:spcAft>
              <a:buAutoNum type="arabicPeriod"/>
            </a:pPr>
            <a:r>
              <a:rPr lang="en-US" sz="2000" dirty="0">
                <a:latin typeface="Gill Sans MT"/>
                <a:ea typeface="Times New Roman" panose="02020603050405020304" pitchFamily="18" charset="0"/>
                <a:cs typeface="Calibri-Light"/>
              </a:rPr>
              <a:t>Approve Financials through </a:t>
            </a:r>
            <a:r>
              <a:rPr lang="en-US" sz="2000">
                <a:latin typeface="Gill Sans MT"/>
                <a:ea typeface="Times New Roman" panose="02020603050405020304" pitchFamily="18" charset="0"/>
                <a:cs typeface="Calibri-Light"/>
              </a:rPr>
              <a:t>May 31, 2023</a:t>
            </a:r>
          </a:p>
          <a:p>
            <a:pPr marL="971550" lvl="2" indent="-514350">
              <a:spcAft>
                <a:spcPts val="600"/>
              </a:spcAft>
              <a:buAutoNum type="arabicPeriod"/>
            </a:pPr>
            <a:r>
              <a:rPr lang="en-US" sz="2000" dirty="0">
                <a:latin typeface="Gill Sans MT"/>
                <a:ea typeface="Times New Roman" panose="02020603050405020304" pitchFamily="18" charset="0"/>
                <a:cs typeface="Calibri-Light"/>
              </a:rPr>
              <a:t>Update on Financial Reporting</a:t>
            </a:r>
            <a:endParaRPr lang="en-US"/>
          </a:p>
          <a:p>
            <a:pPr marL="5143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latin typeface="Gill Sans MT"/>
                <a:ea typeface="Times New Roman" panose="02020603050405020304" pitchFamily="18" charset="0"/>
                <a:cs typeface="Calibri-Light"/>
              </a:rPr>
              <a:t>Directors Report</a:t>
            </a:r>
          </a:p>
          <a:p>
            <a:pPr marL="5143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latin typeface="Gill Sans MT"/>
                <a:ea typeface="+mn-lt"/>
                <a:cs typeface="+mn-lt"/>
              </a:rPr>
              <a:t>Committee Updates</a:t>
            </a:r>
          </a:p>
          <a:p>
            <a:pPr marL="971550" lvl="2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latin typeface="Gill Sans MT"/>
                <a:ea typeface="+mn-lt"/>
                <a:cs typeface="+mn-lt"/>
              </a:rPr>
              <a:t>Overarching</a:t>
            </a:r>
          </a:p>
          <a:p>
            <a:pPr marL="971550" lvl="2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latin typeface="Gill Sans MT"/>
                <a:ea typeface="+mn-lt"/>
                <a:cs typeface="+mn-lt"/>
              </a:rPr>
              <a:t>Business Recruitment &amp; Expansion</a:t>
            </a:r>
          </a:p>
          <a:p>
            <a:pPr marL="971550" lvl="2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latin typeface="Gill Sans MT"/>
                <a:ea typeface="+mn-lt"/>
                <a:cs typeface="+mn-lt"/>
              </a:rPr>
              <a:t>Placemaking</a:t>
            </a:r>
          </a:p>
          <a:p>
            <a:pPr marL="971550" lvl="2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latin typeface="Gill Sans MT"/>
                <a:ea typeface="+mn-lt"/>
                <a:cs typeface="+mn-lt"/>
              </a:rPr>
              <a:t>Small Business &amp; Entrepreneurship</a:t>
            </a:r>
          </a:p>
          <a:p>
            <a:pPr marL="971550" lvl="2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latin typeface="Gill Sans MT"/>
                <a:ea typeface="+mn-lt"/>
                <a:cs typeface="+mn-lt"/>
              </a:rPr>
              <a:t>Workforce Development</a:t>
            </a:r>
            <a:endParaRPr lang="en-US" sz="2000" dirty="0">
              <a:ea typeface="+mn-lt"/>
              <a:cs typeface="+mn-lt"/>
            </a:endParaRPr>
          </a:p>
          <a:p>
            <a:pPr marL="514350" lvl="1" indent="-514350">
              <a:spcAft>
                <a:spcPts val="600"/>
              </a:spcAft>
              <a:buAutoNum type="arabicPeriod"/>
            </a:pPr>
            <a:r>
              <a:rPr lang="en-US" sz="2000" dirty="0">
                <a:latin typeface="Gill Sans MT"/>
                <a:ea typeface="Times New Roman" panose="02020603050405020304" pitchFamily="18" charset="0"/>
                <a:cs typeface="Calibri-Light"/>
              </a:rPr>
              <a:t>Chairman’s Remarks</a:t>
            </a:r>
          </a:p>
          <a:p>
            <a:pPr marL="514350" lvl="1" indent="-514350">
              <a:spcAft>
                <a:spcPts val="600"/>
              </a:spcAft>
              <a:buAutoNum type="arabicPeriod"/>
            </a:pPr>
            <a:r>
              <a:rPr lang="en-US" sz="2000" dirty="0">
                <a:latin typeface="Gill Sans MT"/>
                <a:ea typeface="Times New Roman" panose="02020603050405020304" pitchFamily="18" charset="0"/>
                <a:cs typeface="Calibri-Light"/>
              </a:rPr>
              <a:t>Other Business</a:t>
            </a:r>
          </a:p>
          <a:p>
            <a:pPr marL="514350" lvl="1" indent="-514350">
              <a:spcAft>
                <a:spcPts val="600"/>
              </a:spcAft>
              <a:buAutoNum type="arabicPeriod"/>
            </a:pPr>
            <a:r>
              <a:rPr lang="en-US" sz="2000" dirty="0">
                <a:latin typeface="Gill Sans MT"/>
                <a:ea typeface="Times New Roman" panose="02020603050405020304" pitchFamily="18" charset="0"/>
                <a:cs typeface="Calibri-Light"/>
              </a:rPr>
              <a:t>Adjourn</a:t>
            </a:r>
          </a:p>
          <a:p>
            <a:pPr marL="514350" lvl="1" indent="-514350">
              <a:spcAft>
                <a:spcPts val="600"/>
              </a:spcAft>
              <a:buAutoNum type="arabicPeriod"/>
            </a:pPr>
            <a:endParaRPr lang="en-US" sz="2000" dirty="0">
              <a:latin typeface="Gill Sans MT"/>
              <a:ea typeface="Times New Roman" panose="02020603050405020304" pitchFamily="18" charset="0"/>
              <a:cs typeface="Calibri-Light"/>
            </a:endParaRPr>
          </a:p>
          <a:p>
            <a:pPr lvl="2" indent="-457200">
              <a:spcAft>
                <a:spcPts val="600"/>
              </a:spcAft>
              <a:buFont typeface="Calibri Light" panose="020F0302020204030204"/>
              <a:buAutoNum type="alphaLcPeriod"/>
            </a:pPr>
            <a:endParaRPr lang="en-US" sz="2000" dirty="0">
              <a:latin typeface="Gill Sans MT" panose="020B0502020104020203" pitchFamily="34" charset="0"/>
              <a:ea typeface="Times New Roman" panose="02020603050405020304" pitchFamily="18" charset="0"/>
              <a:cs typeface="Times New Roman"/>
            </a:endParaRPr>
          </a:p>
          <a:p>
            <a:pPr marL="0" lvl="1">
              <a:spcAft>
                <a:spcPts val="1800"/>
              </a:spcAft>
            </a:pPr>
            <a:endParaRPr lang="en-US" dirty="0">
              <a:latin typeface="Gill Sans MT" panose="020B0502020104020203" pitchFamily="34" charset="0"/>
              <a:ea typeface="Times New Roman" panose="02020603050405020304" pitchFamily="18" charset="0"/>
              <a:cs typeface="Calibri-Light"/>
            </a:endParaRPr>
          </a:p>
        </p:txBody>
      </p:sp>
    </p:spTree>
    <p:extLst>
      <p:ext uri="{BB962C8B-B14F-4D97-AF65-F5344CB8AC3E}">
        <p14:creationId xmlns:p14="http://schemas.microsoft.com/office/powerpoint/2010/main" val="3806947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7420E-8986-4EBA-A526-6728F7533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783" y="2657362"/>
            <a:ext cx="7356282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Gill Sans MT"/>
              </a:rPr>
              <a:t>Financials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5D8FF4B-FFFB-4D98-8FEB-97FFE34484B6}"/>
              </a:ext>
            </a:extLst>
          </p:cNvPr>
          <p:cNvSpPr txBox="1">
            <a:spLocks/>
          </p:cNvSpPr>
          <p:nvPr/>
        </p:nvSpPr>
        <p:spPr>
          <a:xfrm>
            <a:off x="4056434" y="3658478"/>
            <a:ext cx="3734176" cy="903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4"/>
                </a:solidFill>
                <a:latin typeface="Atten New Bold" panose="00000800000000000000" pitchFamily="50" charset="0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solidFill>
                  <a:schemeClr val="accent5"/>
                </a:solidFill>
                <a:latin typeface="Gill Sans MT"/>
              </a:rPr>
              <a:t>Robert Alexander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36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lowchart: Document 15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8BBCBB-6E07-BC64-969E-4843FFCBC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096" y="162546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Statement of</a:t>
            </a:r>
            <a:r>
              <a:rPr lang="en-US" sz="2000" dirty="0">
                <a:solidFill>
                  <a:srgbClr val="FFFFFF"/>
                </a:solidFill>
                <a:latin typeface="+mj-lt"/>
              </a:rPr>
              <a:t> </a:t>
            </a: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dirty="0">
                <a:solidFill>
                  <a:srgbClr val="FFFFFF"/>
                </a:solidFill>
                <a:latin typeface="+mj-lt"/>
              </a:rPr>
              <a:t> Financial Position</a:t>
            </a:r>
            <a:br>
              <a:rPr lang="en-US" sz="2000" kern="1200" dirty="0">
                <a:latin typeface="+mj-lt"/>
              </a:rPr>
            </a:br>
            <a:r>
              <a:rPr lang="en-US" sz="2000" dirty="0">
                <a:solidFill>
                  <a:srgbClr val="FFFFFF"/>
                </a:solidFill>
                <a:latin typeface="+mj-lt"/>
              </a:rPr>
              <a:t>Current Year vs Previous </a:t>
            </a: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en-US" sz="2000" kern="1200" dirty="0">
                <a:latin typeface="+mj-lt"/>
              </a:rPr>
            </a:b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As of May 31, 2023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8B63AE0-E463-438D-BB7E-23411A8FB9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796971"/>
              </p:ext>
            </p:extLst>
          </p:nvPr>
        </p:nvGraphicFramePr>
        <p:xfrm>
          <a:off x="3940097" y="854926"/>
          <a:ext cx="7778187" cy="3875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103">
                  <a:extLst>
                    <a:ext uri="{9D8B030D-6E8A-4147-A177-3AD203B41FA5}">
                      <a16:colId xmlns:a16="http://schemas.microsoft.com/office/drawing/2014/main" val="3757098558"/>
                    </a:ext>
                  </a:extLst>
                </a:gridCol>
                <a:gridCol w="319103">
                  <a:extLst>
                    <a:ext uri="{9D8B030D-6E8A-4147-A177-3AD203B41FA5}">
                      <a16:colId xmlns:a16="http://schemas.microsoft.com/office/drawing/2014/main" val="4268219628"/>
                    </a:ext>
                  </a:extLst>
                </a:gridCol>
                <a:gridCol w="2727661">
                  <a:extLst>
                    <a:ext uri="{9D8B030D-6E8A-4147-A177-3AD203B41FA5}">
                      <a16:colId xmlns:a16="http://schemas.microsoft.com/office/drawing/2014/main" val="1083587508"/>
                    </a:ext>
                  </a:extLst>
                </a:gridCol>
                <a:gridCol w="1221603">
                  <a:extLst>
                    <a:ext uri="{9D8B030D-6E8A-4147-A177-3AD203B41FA5}">
                      <a16:colId xmlns:a16="http://schemas.microsoft.com/office/drawing/2014/main" val="1632951840"/>
                    </a:ext>
                  </a:extLst>
                </a:gridCol>
                <a:gridCol w="199106">
                  <a:extLst>
                    <a:ext uri="{9D8B030D-6E8A-4147-A177-3AD203B41FA5}">
                      <a16:colId xmlns:a16="http://schemas.microsoft.com/office/drawing/2014/main" val="3779286131"/>
                    </a:ext>
                  </a:extLst>
                </a:gridCol>
                <a:gridCol w="1475864">
                  <a:extLst>
                    <a:ext uri="{9D8B030D-6E8A-4147-A177-3AD203B41FA5}">
                      <a16:colId xmlns:a16="http://schemas.microsoft.com/office/drawing/2014/main" val="1800057306"/>
                    </a:ext>
                  </a:extLst>
                </a:gridCol>
                <a:gridCol w="239326">
                  <a:extLst>
                    <a:ext uri="{9D8B030D-6E8A-4147-A177-3AD203B41FA5}">
                      <a16:colId xmlns:a16="http://schemas.microsoft.com/office/drawing/2014/main" val="438846477"/>
                    </a:ext>
                  </a:extLst>
                </a:gridCol>
                <a:gridCol w="1276421">
                  <a:extLst>
                    <a:ext uri="{9D8B030D-6E8A-4147-A177-3AD203B41FA5}">
                      <a16:colId xmlns:a16="http://schemas.microsoft.com/office/drawing/2014/main" val="3892925301"/>
                    </a:ext>
                  </a:extLst>
                </a:gridCol>
              </a:tblGrid>
              <a:tr h="278780"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May 31, 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May 31, 2022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% Change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0623390"/>
                  </a:ext>
                </a:extLst>
              </a:tr>
              <a:tr h="200025">
                <a:tc gridSpan="3"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ASSETS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90945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Current Assets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 5,955,654.83 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  <a:p>
                      <a:pPr algn="r"/>
                      <a:r>
                        <a:rPr lang="en-US" sz="1600" dirty="0"/>
                        <a:t>6,003,879.15</a:t>
                      </a:r>
                    </a:p>
                    <a:p>
                      <a:pPr algn="r"/>
                      <a:r>
                        <a:rPr lang="en-US" sz="1600" dirty="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-0.80 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3851457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US" sz="1600"/>
                        <a:t>Other Assets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/>
                        <a:t>397,418.80</a:t>
                      </a:r>
                      <a:r>
                        <a:rPr lang="en-US" sz="1600" dirty="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/>
                        <a:t>522,828.50</a:t>
                      </a:r>
                      <a:r>
                        <a:rPr lang="en-US" sz="1600" dirty="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-23.99 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6650903"/>
                  </a:ext>
                </a:extLst>
              </a:tr>
              <a:tr h="171450">
                <a:tc gridSpan="3"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TOTAL ASSETS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 </a:t>
                      </a:r>
                      <a:r>
                        <a:rPr lang="en-US" sz="1600" b="1" dirty="0"/>
                        <a:t>6,353,073.63</a:t>
                      </a:r>
                      <a:r>
                        <a:rPr lang="en-US" sz="1600" dirty="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6,526,707.65</a:t>
                      </a:r>
                      <a:r>
                        <a:rPr lang="en-US" sz="1600" dirty="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-2.66 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4408095"/>
                  </a:ext>
                </a:extLst>
              </a:tr>
              <a:tr h="200025">
                <a:tc gridSpan="3"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LIABILITIES &amp; EQUITY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73296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US" sz="1600"/>
                        <a:t>Liabilities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09762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Current Liabilities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89,668.53 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128,398.36 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-30.16 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631921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Long Term Liabilities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/>
                        <a:t>642,845.31</a:t>
                      </a:r>
                      <a:r>
                        <a:rPr lang="en-US" sz="160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/>
                        <a:t>1,471,442.91 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-56.31 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948459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US" sz="1600"/>
                        <a:t>Total Liabilities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732,513.84 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1,599,841.27 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-54.21 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399008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US" sz="1600"/>
                        <a:t>Equity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5,620,559.79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4,926,866.38 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14.08 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0855148"/>
                  </a:ext>
                </a:extLst>
              </a:tr>
              <a:tr h="171450">
                <a:tc gridSpan="3"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TOTAL LIABILITIES &amp; EQUITY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  <a:p>
                      <a:pPr algn="r"/>
                      <a:r>
                        <a:rPr lang="en-US" sz="1600" b="1" dirty="0"/>
                        <a:t>6,353,073.63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  <a:p>
                      <a:pPr algn="r"/>
                      <a:r>
                        <a:rPr lang="en-US" sz="1600" b="1" dirty="0"/>
                        <a:t>6,526,707.65</a:t>
                      </a:r>
                      <a:r>
                        <a:rPr lang="en-US" sz="1600" dirty="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  <a:p>
                      <a:pPr algn="r"/>
                      <a:r>
                        <a:rPr lang="en-US" sz="1600" dirty="0"/>
                        <a:t>-2.66 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2353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65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lowchart: Document 15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8BBCBB-6E07-BC64-969E-4843FFCBC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834" y="27338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Statement of Activities</a:t>
            </a:r>
            <a:br>
              <a:rPr lang="en-US" sz="2000" kern="1200" dirty="0">
                <a:latin typeface="+mj-lt"/>
              </a:rPr>
            </a:b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Budget vs Actual</a:t>
            </a:r>
            <a:br>
              <a:rPr lang="en-US" sz="2000" kern="1200" dirty="0">
                <a:latin typeface="+mj-lt"/>
              </a:rPr>
            </a:b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As of May 31, 2023</a:t>
            </a:r>
            <a:endParaRPr lang="en-US" sz="2000" kern="1200" dirty="0">
              <a:solidFill>
                <a:srgbClr val="FFFFFF"/>
              </a:solidFill>
              <a:latin typeface="+mj-lt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2D3B60D8-EC86-D411-087D-16B4B36EB5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245786"/>
              </p:ext>
            </p:extLst>
          </p:nvPr>
        </p:nvGraphicFramePr>
        <p:xfrm>
          <a:off x="4253965" y="772034"/>
          <a:ext cx="6714410" cy="464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290">
                  <a:extLst>
                    <a:ext uri="{9D8B030D-6E8A-4147-A177-3AD203B41FA5}">
                      <a16:colId xmlns:a16="http://schemas.microsoft.com/office/drawing/2014/main" val="1207368824"/>
                    </a:ext>
                  </a:extLst>
                </a:gridCol>
                <a:gridCol w="451068">
                  <a:extLst>
                    <a:ext uri="{9D8B030D-6E8A-4147-A177-3AD203B41FA5}">
                      <a16:colId xmlns:a16="http://schemas.microsoft.com/office/drawing/2014/main" val="3123426953"/>
                    </a:ext>
                  </a:extLst>
                </a:gridCol>
                <a:gridCol w="451068">
                  <a:extLst>
                    <a:ext uri="{9D8B030D-6E8A-4147-A177-3AD203B41FA5}">
                      <a16:colId xmlns:a16="http://schemas.microsoft.com/office/drawing/2014/main" val="3954064474"/>
                    </a:ext>
                  </a:extLst>
                </a:gridCol>
                <a:gridCol w="1612500">
                  <a:extLst>
                    <a:ext uri="{9D8B030D-6E8A-4147-A177-3AD203B41FA5}">
                      <a16:colId xmlns:a16="http://schemas.microsoft.com/office/drawing/2014/main" val="542845043"/>
                    </a:ext>
                  </a:extLst>
                </a:gridCol>
                <a:gridCol w="1053719">
                  <a:extLst>
                    <a:ext uri="{9D8B030D-6E8A-4147-A177-3AD203B41FA5}">
                      <a16:colId xmlns:a16="http://schemas.microsoft.com/office/drawing/2014/main" val="842993115"/>
                    </a:ext>
                  </a:extLst>
                </a:gridCol>
                <a:gridCol w="250902">
                  <a:extLst>
                    <a:ext uri="{9D8B030D-6E8A-4147-A177-3AD203B41FA5}">
                      <a16:colId xmlns:a16="http://schemas.microsoft.com/office/drawing/2014/main" val="4031650391"/>
                    </a:ext>
                  </a:extLst>
                </a:gridCol>
                <a:gridCol w="1130425">
                  <a:extLst>
                    <a:ext uri="{9D8B030D-6E8A-4147-A177-3AD203B41FA5}">
                      <a16:colId xmlns:a16="http://schemas.microsoft.com/office/drawing/2014/main" val="3281864656"/>
                    </a:ext>
                  </a:extLst>
                </a:gridCol>
                <a:gridCol w="278780">
                  <a:extLst>
                    <a:ext uri="{9D8B030D-6E8A-4147-A177-3AD203B41FA5}">
                      <a16:colId xmlns:a16="http://schemas.microsoft.com/office/drawing/2014/main" val="4123663766"/>
                    </a:ext>
                  </a:extLst>
                </a:gridCol>
                <a:gridCol w="1068658">
                  <a:extLst>
                    <a:ext uri="{9D8B030D-6E8A-4147-A177-3AD203B41FA5}">
                      <a16:colId xmlns:a16="http://schemas.microsoft.com/office/drawing/2014/main" val="1166323727"/>
                    </a:ext>
                  </a:extLst>
                </a:gridCol>
              </a:tblGrid>
              <a:tr h="307832"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</a:rPr>
                        <a:t>Jan - May 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Budget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% Over Budget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1727354"/>
                  </a:ext>
                </a:extLst>
              </a:tr>
              <a:tr h="190943"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500"/>
                        <a:t>Ordinary Income/Expense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413560"/>
                  </a:ext>
                </a:extLst>
              </a:tr>
              <a:tr h="359421"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Income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US" sz="1500" dirty="0"/>
                    </a:p>
                    <a:p>
                      <a:pPr algn="r"/>
                      <a:r>
                        <a:rPr lang="en-US" sz="1500" dirty="0"/>
                        <a:t>1,122,703.84 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152,750.01 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734.99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15267242"/>
                  </a:ext>
                </a:extLst>
              </a:tr>
              <a:tr h="359421"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Cost of Real Estate Sold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u="sng"/>
                        <a:t>379,620.40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u="sng"/>
                        <a:t>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/>
                        <a:t>0.00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2377905"/>
                  </a:ext>
                </a:extLst>
              </a:tr>
              <a:tr h="359421"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US" sz="1500"/>
                        <a:t>Gross Profit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743,083.44 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152,750.01 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486.47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5134829"/>
                  </a:ext>
                </a:extLst>
              </a:tr>
              <a:tr h="190943"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Expense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u="sng" dirty="0"/>
                        <a:t>87,047.11</a:t>
                      </a:r>
                      <a:r>
                        <a:rPr lang="en-US" sz="1500" dirty="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u="sng" dirty="0"/>
                        <a:t>166,505.06</a:t>
                      </a:r>
                      <a:r>
                        <a:rPr lang="en-US" sz="1500" dirty="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52.28 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3877367"/>
                  </a:ext>
                </a:extLst>
              </a:tr>
              <a:tr h="359421"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500"/>
                        <a:t>Net Ordinary Income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/>
                        <a:t>656,036.33</a:t>
                      </a:r>
                      <a:r>
                        <a:rPr lang="en-US" sz="1500" dirty="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/>
                        <a:t>(13,755.05)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(4,769)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1150817"/>
                  </a:ext>
                </a:extLst>
              </a:tr>
              <a:tr h="359421"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500"/>
                        <a:t>Other Income/Expense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25256418"/>
                  </a:ext>
                </a:extLst>
              </a:tr>
              <a:tr h="190943"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US" sz="1500"/>
                        <a:t>Other Income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4318906"/>
                  </a:ext>
                </a:extLst>
              </a:tr>
              <a:tr h="359421"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70000 · Net Changes to Temp. Restricted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(37,683.82)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/>
                        <a:t>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/>
                        <a:t>0.00 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5981085"/>
                  </a:ext>
                </a:extLst>
              </a:tr>
              <a:tr h="190943"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US" sz="1500"/>
                        <a:t>Total Other Income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(37,683.82)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/>
                        <a:t>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/>
                        <a:t>0.00 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33539276"/>
                  </a:ext>
                </a:extLst>
              </a:tr>
              <a:tr h="359421">
                <a:tc>
                  <a:txBody>
                    <a:bodyPr/>
                    <a:lstStyle/>
                    <a:p>
                      <a:endParaRPr lang="en-US" sz="1500">
                        <a:effectLst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500"/>
                        <a:t>Net Other Income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(37,683.82)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u="sng"/>
                        <a:t>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/>
                        <a:t>0.00 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1764107"/>
                  </a:ext>
                </a:extLst>
              </a:tr>
              <a:tr h="232317">
                <a:tc gridSpan="4"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Net Income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/>
                        <a:t>618,352.51</a:t>
                      </a:r>
                      <a:r>
                        <a:rPr lang="en-US" sz="1500" dirty="0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/>
                        <a:t>(13,755.05)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(4,495)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43804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99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2DE50-052B-8834-418E-221954D9A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656B3-3E9C-EAA9-6A78-BC26EB58D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978"/>
            <a:ext cx="10175543" cy="394465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Switchover from calendar to fiscal year shifted normal process, currently working through:</a:t>
            </a:r>
          </a:p>
          <a:p>
            <a:r>
              <a:rPr lang="en-US" u="sng" dirty="0"/>
              <a:t>2022 – 990:</a:t>
            </a:r>
            <a:r>
              <a:rPr lang="en-US" dirty="0"/>
              <a:t> CPA is issuing draft 990 on Friday, August 4</a:t>
            </a:r>
            <a:r>
              <a:rPr lang="en-US" baseline="30000" dirty="0"/>
              <a:t>th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r>
              <a:rPr lang="en-US" u="sng" dirty="0"/>
              <a:t>18-month audit:</a:t>
            </a:r>
            <a:r>
              <a:rPr lang="en-US" dirty="0"/>
              <a:t> On 7/27 Foard &amp; Co was chosen as new RHEDC auditing firm and will schedule dates for audit. </a:t>
            </a:r>
            <a:endParaRPr lang="en-US" dirty="0">
              <a:cs typeface="Calibri"/>
            </a:endParaRPr>
          </a:p>
          <a:p>
            <a:r>
              <a:rPr lang="en-US" u="sng" dirty="0"/>
              <a:t>1</a:t>
            </a:r>
            <a:r>
              <a:rPr lang="en-US" u="sng" baseline="30000" dirty="0"/>
              <a:t>st</a:t>
            </a:r>
            <a:r>
              <a:rPr lang="en-US" u="sng" dirty="0"/>
              <a:t> 6 months – 990:</a:t>
            </a:r>
            <a:r>
              <a:rPr lang="en-US" dirty="0"/>
              <a:t> </a:t>
            </a:r>
            <a:r>
              <a:rPr lang="en-US" dirty="0">
                <a:ea typeface="+mn-lt"/>
                <a:cs typeface="+mn-lt"/>
              </a:rPr>
              <a:t>Foard &amp; Co will perform the 990 tax return along with the audit. </a:t>
            </a:r>
          </a:p>
          <a:p>
            <a:r>
              <a:rPr lang="en-US" u="sng" dirty="0"/>
              <a:t>Ongoing Review: </a:t>
            </a:r>
            <a:r>
              <a:rPr lang="en-US" dirty="0"/>
              <a:t>Burkett, Burkett &amp; Burkett will continue to assist with the </a:t>
            </a:r>
            <a:r>
              <a:rPr lang="en-US"/>
              <a:t>monthly review for now.</a:t>
            </a:r>
            <a:endParaRPr lang="en-US" u="sng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540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7420E-8986-4EBA-A526-6728F7533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073" y="2657362"/>
            <a:ext cx="7356282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Gill Sans MT"/>
              </a:rPr>
              <a:t>Director’s Report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5D8FF4B-FFFB-4D98-8FEB-97FFE34484B6}"/>
              </a:ext>
            </a:extLst>
          </p:cNvPr>
          <p:cNvSpPr txBox="1">
            <a:spLocks/>
          </p:cNvSpPr>
          <p:nvPr/>
        </p:nvSpPr>
        <p:spPr>
          <a:xfrm>
            <a:off x="4474724" y="3658478"/>
            <a:ext cx="3734176" cy="903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4"/>
                </a:solidFill>
                <a:latin typeface="Atten New Bold" panose="00000800000000000000" pitchFamily="50" charset="0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solidFill>
                  <a:schemeClr val="accent5"/>
                </a:solidFill>
                <a:latin typeface="Gill Sans MT"/>
              </a:rPr>
              <a:t>Lisa Brown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749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EFB8-CB8D-EEB8-5C05-96CBDBD7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925"/>
            <a:ext cx="10515600" cy="1325563"/>
          </a:xfrm>
        </p:spPr>
        <p:txBody>
          <a:bodyPr/>
          <a:lstStyle/>
          <a:p>
            <a:r>
              <a:rPr lang="en-US" dirty="0"/>
              <a:t>RHEDC Packets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BD917-FF03-F53C-B379-F48B8E444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9290"/>
            <a:ext cx="8587902" cy="5166140"/>
          </a:xfrm>
        </p:spPr>
        <p:txBody>
          <a:bodyPr/>
          <a:lstStyle/>
          <a:p>
            <a:r>
              <a:rPr lang="en-US" dirty="0"/>
              <a:t>Contact Lists</a:t>
            </a:r>
          </a:p>
          <a:p>
            <a:r>
              <a:rPr lang="en-US" dirty="0"/>
              <a:t>Calendar</a:t>
            </a:r>
          </a:p>
          <a:p>
            <a:r>
              <a:rPr lang="en-US" dirty="0"/>
              <a:t>Committee Structure + Liaisons</a:t>
            </a:r>
          </a:p>
          <a:p>
            <a:r>
              <a:rPr lang="en-US" dirty="0"/>
              <a:t>By-Laws</a:t>
            </a:r>
          </a:p>
          <a:p>
            <a:r>
              <a:rPr lang="en-US" dirty="0"/>
              <a:t>FY2024 Budget</a:t>
            </a:r>
          </a:p>
          <a:p>
            <a:r>
              <a:rPr lang="en-US" dirty="0"/>
              <a:t>Conflict of Interest 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40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AB4859-AE59-439D-9D69-5189317DD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1410"/>
            <a:ext cx="9144000" cy="99518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Gill Sans MT"/>
              </a:rPr>
              <a:t>Committee Updates</a:t>
            </a:r>
          </a:p>
        </p:txBody>
      </p:sp>
    </p:spTree>
    <p:extLst>
      <p:ext uri="{BB962C8B-B14F-4D97-AF65-F5344CB8AC3E}">
        <p14:creationId xmlns:p14="http://schemas.microsoft.com/office/powerpoint/2010/main" val="2623755465"/>
      </p:ext>
    </p:extLst>
  </p:cSld>
  <p:clrMapOvr>
    <a:masterClrMapping/>
  </p:clrMapOvr>
</p:sld>
</file>

<file path=ppt/theme/theme1.xml><?xml version="1.0" encoding="utf-8"?>
<a:theme xmlns:a="http://schemas.openxmlformats.org/drawingml/2006/main" name="RHEDC">
  <a:themeElements>
    <a:clrScheme name="Custom 2">
      <a:dk1>
        <a:sysClr val="windowText" lastClr="000000"/>
      </a:dk1>
      <a:lt1>
        <a:srgbClr val="FFFFFF"/>
      </a:lt1>
      <a:dk2>
        <a:srgbClr val="44546A"/>
      </a:dk2>
      <a:lt2>
        <a:srgbClr val="E7E6E6"/>
      </a:lt2>
      <a:accent1>
        <a:srgbClr val="0079C0"/>
      </a:accent1>
      <a:accent2>
        <a:srgbClr val="3CB4E5"/>
      </a:accent2>
      <a:accent3>
        <a:srgbClr val="435464"/>
      </a:accent3>
      <a:accent4>
        <a:srgbClr val="003A63"/>
      </a:accent4>
      <a:accent5>
        <a:srgbClr val="FFAF17"/>
      </a:accent5>
      <a:accent6>
        <a:srgbClr val="E65657"/>
      </a:accent6>
      <a:hlink>
        <a:srgbClr val="0563C1"/>
      </a:hlink>
      <a:folHlink>
        <a:srgbClr val="954F72"/>
      </a:folHlink>
    </a:clrScheme>
    <a:fontScheme name="Custom 1">
      <a:majorFont>
        <a:latin typeface="Atten New Bold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101200D49B564496E40981D61F3AA9" ma:contentTypeVersion="16" ma:contentTypeDescription="Create a new document." ma:contentTypeScope="" ma:versionID="773528112d346c4922f97affb1ca0b25">
  <xsd:schema xmlns:xsd="http://www.w3.org/2001/XMLSchema" xmlns:xs="http://www.w3.org/2001/XMLSchema" xmlns:p="http://schemas.microsoft.com/office/2006/metadata/properties" xmlns:ns1="http://schemas.microsoft.com/sharepoint/v3" xmlns:ns2="ad666a08-cc0c-49ae-9902-4f5aa38fd07a" xmlns:ns3="bb08bf9d-1109-4195-9b4d-7cac4dbafa6f" targetNamespace="http://schemas.microsoft.com/office/2006/metadata/properties" ma:root="true" ma:fieldsID="d938e6f83a7ca05683a7a0dd77564d08" ns1:_="" ns2:_="" ns3:_="">
    <xsd:import namespace="http://schemas.microsoft.com/sharepoint/v3"/>
    <xsd:import namespace="ad666a08-cc0c-49ae-9902-4f5aa38fd07a"/>
    <xsd:import namespace="bb08bf9d-1109-4195-9b4d-7cac4dbafa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666a08-cc0c-49ae-9902-4f5aa38fd0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893ff933-1789-4baa-91f8-b3c67027a2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08bf9d-1109-4195-9b4d-7cac4dbafa6f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d7d142a-b494-4a12-abdb-b523ff4de590}" ma:internalName="TaxCatchAll" ma:showField="CatchAllData" ma:web="bb08bf9d-1109-4195-9b4d-7cac4dbafa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b08bf9d-1109-4195-9b4d-7cac4dbafa6f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ad666a08-cc0c-49ae-9902-4f5aa38fd07a">
      <Terms xmlns="http://schemas.microsoft.com/office/infopath/2007/PartnerControls"/>
    </lcf76f155ced4ddcb4097134ff3c332f>
    <SharedWithUsers xmlns="bb08bf9d-1109-4195-9b4d-7cac4dbafa6f">
      <UserInfo>
        <DisplayName>Elliott, Coleson</DisplayName>
        <AccountId>1150</AccountId>
        <AccountType/>
      </UserInfo>
      <UserInfo>
        <DisplayName>McAdams, Jennifer</DisplayName>
        <AccountId>127</AccountId>
        <AccountType/>
      </UserInfo>
      <UserInfo>
        <DisplayName>Lawrence, David</DisplayName>
        <AccountId>19</AccountId>
        <AccountType/>
      </UserInfo>
      <UserInfo>
        <DisplayName>Norwood, Rick</DisplayName>
        <AccountId>21</AccountId>
        <AccountType/>
      </UserInfo>
      <UserInfo>
        <DisplayName>Murphy, Cathy</DisplayName>
        <AccountId>422</AccountId>
        <AccountType/>
      </UserInfo>
      <UserInfo>
        <DisplayName>Edwards, Mary Beth</DisplayName>
        <AccountId>378</AccountId>
        <AccountType/>
      </UserInfo>
      <UserInfo>
        <DisplayName>Horne, Hannah</DisplayName>
        <AccountId>719</AccountId>
        <AccountType/>
      </UserInfo>
      <UserInfo>
        <DisplayName>Mitchell, Cameryn</DisplayName>
        <AccountId>696</AccountId>
        <AccountType/>
      </UserInfo>
      <UserInfo>
        <DisplayName>Wilmore, Elaine</DisplayName>
        <AccountId>202</AccountId>
        <AccountType/>
      </UserInfo>
      <UserInfo>
        <DisplayName>Page, Tadean</DisplayName>
        <AccountId>757</AccountId>
        <AccountType/>
      </UserInfo>
      <UserInfo>
        <DisplayName>Simpson, Alexis</DisplayName>
        <AccountId>1149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329BFA1-8F22-4E72-A6EF-4675832D717F}"/>
</file>

<file path=customXml/itemProps2.xml><?xml version="1.0" encoding="utf-8"?>
<ds:datastoreItem xmlns:ds="http://schemas.openxmlformats.org/officeDocument/2006/customXml" ds:itemID="{34D9A5B0-AED7-4816-BD43-712493EFA3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295B37-AC8E-40F3-ADFA-B67C96D358F7}">
  <ds:schemaRefs>
    <ds:schemaRef ds:uri="http://schemas.openxmlformats.org/package/2006/metadata/core-properties"/>
    <ds:schemaRef ds:uri="http://www.w3.org/XML/1998/namespace"/>
    <ds:schemaRef ds:uri="4a8be4ae-3c24-4342-b87c-c4bc97d747de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bb08bf9d-1109-4195-9b4d-7cac4dbafa6f"/>
    <ds:schemaRef ds:uri="7e393047-c741-44ea-b324-460e14d72e23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66</TotalTime>
  <Words>685</Words>
  <Application>Microsoft Office PowerPoint</Application>
  <PresentationFormat>Widescreen</PresentationFormat>
  <Paragraphs>178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Atten New Bold</vt:lpstr>
      <vt:lpstr>Calibri</vt:lpstr>
      <vt:lpstr>Calibri Light</vt:lpstr>
      <vt:lpstr>Gill Sans MT</vt:lpstr>
      <vt:lpstr>RHEDC</vt:lpstr>
      <vt:lpstr>Rock Hill Economic  Development Corporation</vt:lpstr>
      <vt:lpstr>PowerPoint Presentation</vt:lpstr>
      <vt:lpstr>Financials</vt:lpstr>
      <vt:lpstr>Statement of   Financial Position Current Year vs Previous   As of May 31, 2023</vt:lpstr>
      <vt:lpstr>Statement of Activities Budget vs Actual As of May 31, 2023</vt:lpstr>
      <vt:lpstr>Financial Reporting</vt:lpstr>
      <vt:lpstr>Director’s Report</vt:lpstr>
      <vt:lpstr>RHEDC Packets</vt:lpstr>
      <vt:lpstr>Committee Updates</vt:lpstr>
      <vt:lpstr>Overarching </vt:lpstr>
      <vt:lpstr>Business Recruitment &amp; Expansion</vt:lpstr>
      <vt:lpstr>Placemaking</vt:lpstr>
      <vt:lpstr>Small Business &amp; Entrepreneurship Need Committee Members-please email Cathy.murphy@cityofrockhill.com</vt:lpstr>
      <vt:lpstr>Workforce Development</vt:lpstr>
      <vt:lpstr>Chairman’s Remarks</vt:lpstr>
      <vt:lpstr>Other Business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Miktuk, Marcia</dc:creator>
  <cp:lastModifiedBy>Edwards, Mary Beth</cp:lastModifiedBy>
  <cp:revision>12</cp:revision>
  <dcterms:created xsi:type="dcterms:W3CDTF">2022-02-24T19:23:35Z</dcterms:created>
  <dcterms:modified xsi:type="dcterms:W3CDTF">2023-07-27T20:47:23Z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0x01010058101200D49B564496E40981D61F3AA9</vt:lpwstr>
  </property>
  <property fmtid="{D5CDD505-2E9C-101B-9397-08002B2CF9AE}" pid="3" name="MediaServiceImageTags">
    <vt:lpwstr/>
  </property>
  <property fmtid="{D5CDD505-2E9C-101B-9397-08002B2CF9AE}" pid="4" name="_ExtendedDescription">
    <vt:lpwstr/>
  </property>
</Properties>
</file>